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6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7" r:id="rId6"/>
    <p:sldId id="268" r:id="rId7"/>
    <p:sldId id="269" r:id="rId8"/>
    <p:sldId id="260" r:id="rId9"/>
    <p:sldId id="270" r:id="rId10"/>
    <p:sldId id="271" r:id="rId11"/>
    <p:sldId id="261" r:id="rId12"/>
    <p:sldId id="262" r:id="rId13"/>
    <p:sldId id="263" r:id="rId14"/>
    <p:sldId id="272" r:id="rId15"/>
    <p:sldId id="273" r:id="rId16"/>
    <p:sldId id="264" r:id="rId17"/>
    <p:sldId id="265" r:id="rId18"/>
    <p:sldId id="266" r:id="rId19"/>
    <p:sldId id="274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4746" autoAdjust="0"/>
  </p:normalViewPr>
  <p:slideViewPr>
    <p:cSldViewPr snapToGrid="0">
      <p:cViewPr varScale="1">
        <p:scale>
          <a:sx n="94" d="100"/>
          <a:sy n="94" d="100"/>
        </p:scale>
        <p:origin x="1230" y="78"/>
      </p:cViewPr>
      <p:guideLst/>
    </p:cSldViewPr>
  </p:slideViewPr>
  <p:notesTextViewPr>
    <p:cViewPr>
      <p:scale>
        <a:sx n="1" d="1"/>
        <a:sy n="1" d="1"/>
      </p:scale>
      <p:origin x="0" y="-1122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4" Type="http://schemas.openxmlformats.org/officeDocument/2006/relationships/image" Target="../media/image15.sv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sv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diagrams/_rels/data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svg"/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2" Type="http://schemas.openxmlformats.org/officeDocument/2006/relationships/image" Target="../media/image34.svg"/><Relationship Id="rId1" Type="http://schemas.openxmlformats.org/officeDocument/2006/relationships/image" Target="../media/image33.png"/><Relationship Id="rId6" Type="http://schemas.openxmlformats.org/officeDocument/2006/relationships/image" Target="../media/image38.svg"/><Relationship Id="rId5" Type="http://schemas.openxmlformats.org/officeDocument/2006/relationships/image" Target="../media/image37.png"/><Relationship Id="rId4" Type="http://schemas.openxmlformats.org/officeDocument/2006/relationships/image" Target="../media/image36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4" Type="http://schemas.openxmlformats.org/officeDocument/2006/relationships/image" Target="../media/image15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sv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diagrams/_rels/drawing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svg"/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2" Type="http://schemas.openxmlformats.org/officeDocument/2006/relationships/image" Target="../media/image34.svg"/><Relationship Id="rId1" Type="http://schemas.openxmlformats.org/officeDocument/2006/relationships/image" Target="../media/image33.png"/><Relationship Id="rId6" Type="http://schemas.openxmlformats.org/officeDocument/2006/relationships/image" Target="../media/image38.svg"/><Relationship Id="rId5" Type="http://schemas.openxmlformats.org/officeDocument/2006/relationships/image" Target="../media/image37.png"/><Relationship Id="rId4" Type="http://schemas.openxmlformats.org/officeDocument/2006/relationships/image" Target="../media/image3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0F017C-F3A9-417E-A0C3-AEC01D9515E6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B6EDC9D3-E3D4-49CF-B9BF-7E13D6C3288B}">
      <dgm:prSet/>
      <dgm:spPr/>
      <dgm:t>
        <a:bodyPr/>
        <a:lstStyle/>
        <a:p>
          <a:pPr>
            <a:defRPr cap="all"/>
          </a:pPr>
          <a:r>
            <a:rPr lang="en-US"/>
            <a:t>Learn to tailor a resume for industry roles.</a:t>
          </a:r>
        </a:p>
      </dgm:t>
    </dgm:pt>
    <dgm:pt modelId="{B3B3D31D-AC68-46C7-8971-0134E0253697}" type="parTrans" cxnId="{E4CEDF11-1F95-4A50-B9BE-CF29942B7FFD}">
      <dgm:prSet/>
      <dgm:spPr/>
      <dgm:t>
        <a:bodyPr/>
        <a:lstStyle/>
        <a:p>
          <a:endParaRPr lang="en-US"/>
        </a:p>
      </dgm:t>
    </dgm:pt>
    <dgm:pt modelId="{888D4BC7-182D-4FD8-B03B-58F85B0A6129}" type="sibTrans" cxnId="{E4CEDF11-1F95-4A50-B9BE-CF29942B7FFD}">
      <dgm:prSet/>
      <dgm:spPr/>
      <dgm:t>
        <a:bodyPr/>
        <a:lstStyle/>
        <a:p>
          <a:endParaRPr lang="en-US"/>
        </a:p>
      </dgm:t>
    </dgm:pt>
    <dgm:pt modelId="{EC9A676A-D643-4124-A4E5-393E748A4F4B}">
      <dgm:prSet/>
      <dgm:spPr/>
      <dgm:t>
        <a:bodyPr/>
        <a:lstStyle/>
        <a:p>
          <a:pPr>
            <a:defRPr cap="all"/>
          </a:pPr>
          <a:r>
            <a:rPr lang="en-US"/>
            <a:t>Build a confident, concise elevator pitch.</a:t>
          </a:r>
        </a:p>
      </dgm:t>
    </dgm:pt>
    <dgm:pt modelId="{07CF8AE6-B77F-4E75-83F3-E301B07EC234}" type="parTrans" cxnId="{E7FE657E-5AE2-4AA8-B62F-B9C785288478}">
      <dgm:prSet/>
      <dgm:spPr/>
      <dgm:t>
        <a:bodyPr/>
        <a:lstStyle/>
        <a:p>
          <a:endParaRPr lang="en-US"/>
        </a:p>
      </dgm:t>
    </dgm:pt>
    <dgm:pt modelId="{9D839D07-A1F0-408D-94D8-177F776B7100}" type="sibTrans" cxnId="{E7FE657E-5AE2-4AA8-B62F-B9C785288478}">
      <dgm:prSet/>
      <dgm:spPr/>
      <dgm:t>
        <a:bodyPr/>
        <a:lstStyle/>
        <a:p>
          <a:endParaRPr lang="en-US"/>
        </a:p>
      </dgm:t>
    </dgm:pt>
    <dgm:pt modelId="{C4D89CED-9A78-4F24-8C06-607324A2D04F}">
      <dgm:prSet/>
      <dgm:spPr/>
      <dgm:t>
        <a:bodyPr/>
        <a:lstStyle/>
        <a:p>
          <a:pPr>
            <a:defRPr cap="all"/>
          </a:pPr>
          <a:r>
            <a:rPr lang="en-US"/>
            <a:t>Understand what employers look for at career fairs.</a:t>
          </a:r>
        </a:p>
      </dgm:t>
    </dgm:pt>
    <dgm:pt modelId="{2D393026-EE25-4D05-87F0-108EECEED126}" type="parTrans" cxnId="{FBDAB03C-248F-40F1-A783-9FEEBF35B68B}">
      <dgm:prSet/>
      <dgm:spPr/>
      <dgm:t>
        <a:bodyPr/>
        <a:lstStyle/>
        <a:p>
          <a:endParaRPr lang="en-US"/>
        </a:p>
      </dgm:t>
    </dgm:pt>
    <dgm:pt modelId="{C463EADC-7867-4017-8A95-8D8E7597049D}" type="sibTrans" cxnId="{FBDAB03C-248F-40F1-A783-9FEEBF35B68B}">
      <dgm:prSet/>
      <dgm:spPr/>
      <dgm:t>
        <a:bodyPr/>
        <a:lstStyle/>
        <a:p>
          <a:endParaRPr lang="en-US"/>
        </a:p>
      </dgm:t>
    </dgm:pt>
    <dgm:pt modelId="{BF6AA30F-EA86-42A9-A78D-66421A4B20D8}">
      <dgm:prSet/>
      <dgm:spPr/>
      <dgm:t>
        <a:bodyPr/>
        <a:lstStyle/>
        <a:p>
          <a:pPr>
            <a:defRPr cap="all"/>
          </a:pPr>
          <a:r>
            <a:rPr lang="en-US"/>
            <a:t>Master effective networking strategies.</a:t>
          </a:r>
        </a:p>
      </dgm:t>
    </dgm:pt>
    <dgm:pt modelId="{0AC83F17-B2B0-4711-97B6-5D694C0099E6}" type="parTrans" cxnId="{06D91EB9-A09C-4D3D-B473-C3600B59579A}">
      <dgm:prSet/>
      <dgm:spPr/>
      <dgm:t>
        <a:bodyPr/>
        <a:lstStyle/>
        <a:p>
          <a:endParaRPr lang="en-US"/>
        </a:p>
      </dgm:t>
    </dgm:pt>
    <dgm:pt modelId="{C118D79E-B671-4EFB-A5AA-049782027B6E}" type="sibTrans" cxnId="{06D91EB9-A09C-4D3D-B473-C3600B59579A}">
      <dgm:prSet/>
      <dgm:spPr/>
      <dgm:t>
        <a:bodyPr/>
        <a:lstStyle/>
        <a:p>
          <a:endParaRPr lang="en-US"/>
        </a:p>
      </dgm:t>
    </dgm:pt>
    <dgm:pt modelId="{A89130C0-26FD-4D1A-B871-749EA95F0E46}">
      <dgm:prSet/>
      <dgm:spPr/>
      <dgm:t>
        <a:bodyPr/>
        <a:lstStyle/>
        <a:p>
          <a:pPr>
            <a:defRPr cap="all"/>
          </a:pPr>
          <a:r>
            <a:rPr lang="en-US"/>
            <a:t>Know how to present yourself professionally.</a:t>
          </a:r>
        </a:p>
      </dgm:t>
    </dgm:pt>
    <dgm:pt modelId="{88CF9864-E779-41FD-9485-4EEF82CFC01D}" type="parTrans" cxnId="{B9B68C26-061D-40BB-AD07-BC2B1CB830A7}">
      <dgm:prSet/>
      <dgm:spPr/>
      <dgm:t>
        <a:bodyPr/>
        <a:lstStyle/>
        <a:p>
          <a:endParaRPr lang="en-US"/>
        </a:p>
      </dgm:t>
    </dgm:pt>
    <dgm:pt modelId="{D00C1AB6-3013-421A-89D6-0C7BE2ED4BCA}" type="sibTrans" cxnId="{B9B68C26-061D-40BB-AD07-BC2B1CB830A7}">
      <dgm:prSet/>
      <dgm:spPr/>
      <dgm:t>
        <a:bodyPr/>
        <a:lstStyle/>
        <a:p>
          <a:endParaRPr lang="en-US"/>
        </a:p>
      </dgm:t>
    </dgm:pt>
    <dgm:pt modelId="{033A4FA3-9FB1-4518-A9F6-805A0BB549A2}" type="pres">
      <dgm:prSet presAssocID="{6C0F017C-F3A9-417E-A0C3-AEC01D9515E6}" presName="root" presStyleCnt="0">
        <dgm:presLayoutVars>
          <dgm:dir/>
          <dgm:resizeHandles val="exact"/>
        </dgm:presLayoutVars>
      </dgm:prSet>
      <dgm:spPr/>
    </dgm:pt>
    <dgm:pt modelId="{2906B019-0939-424F-B962-9ADA62FAD7B4}" type="pres">
      <dgm:prSet presAssocID="{B6EDC9D3-E3D4-49CF-B9BF-7E13D6C3288B}" presName="compNode" presStyleCnt="0"/>
      <dgm:spPr/>
    </dgm:pt>
    <dgm:pt modelId="{5B9198C2-91C7-48F0-B80A-AEA3AB25E311}" type="pres">
      <dgm:prSet presAssocID="{B6EDC9D3-E3D4-49CF-B9BF-7E13D6C3288B}" presName="iconBgRect" presStyleLbl="bgShp" presStyleIdx="0" presStyleCnt="5"/>
      <dgm:spPr/>
    </dgm:pt>
    <dgm:pt modelId="{A1FE54C1-1118-45F2-AB4A-7A50B6190E1E}" type="pres">
      <dgm:prSet presAssocID="{B6EDC9D3-E3D4-49CF-B9BF-7E13D6C3288B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iefcase"/>
        </a:ext>
      </dgm:extLst>
    </dgm:pt>
    <dgm:pt modelId="{60D515FF-A9D3-4D46-B8B0-BF64F12B4B01}" type="pres">
      <dgm:prSet presAssocID="{B6EDC9D3-E3D4-49CF-B9BF-7E13D6C3288B}" presName="spaceRect" presStyleCnt="0"/>
      <dgm:spPr/>
    </dgm:pt>
    <dgm:pt modelId="{CAB079FB-2F26-4517-9527-96606D51F3A3}" type="pres">
      <dgm:prSet presAssocID="{B6EDC9D3-E3D4-49CF-B9BF-7E13D6C3288B}" presName="textRect" presStyleLbl="revTx" presStyleIdx="0" presStyleCnt="5">
        <dgm:presLayoutVars>
          <dgm:chMax val="1"/>
          <dgm:chPref val="1"/>
        </dgm:presLayoutVars>
      </dgm:prSet>
      <dgm:spPr/>
    </dgm:pt>
    <dgm:pt modelId="{CB4AD1D9-CD1A-42E8-8AE2-4B824CFC4169}" type="pres">
      <dgm:prSet presAssocID="{888D4BC7-182D-4FD8-B03B-58F85B0A6129}" presName="sibTrans" presStyleCnt="0"/>
      <dgm:spPr/>
    </dgm:pt>
    <dgm:pt modelId="{F8A77FA1-653D-4540-B7A8-816DB507B790}" type="pres">
      <dgm:prSet presAssocID="{EC9A676A-D643-4124-A4E5-393E748A4F4B}" presName="compNode" presStyleCnt="0"/>
      <dgm:spPr/>
    </dgm:pt>
    <dgm:pt modelId="{566B14F8-74C4-4274-A6FA-10F2F75E8176}" type="pres">
      <dgm:prSet presAssocID="{EC9A676A-D643-4124-A4E5-393E748A4F4B}" presName="iconBgRect" presStyleLbl="bgShp" presStyleIdx="1" presStyleCnt="5"/>
      <dgm:spPr/>
    </dgm:pt>
    <dgm:pt modelId="{0390606B-F5ED-4118-84C8-DEDF67F39FE9}" type="pres">
      <dgm:prSet presAssocID="{EC9A676A-D643-4124-A4E5-393E748A4F4B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ining Tools"/>
        </a:ext>
      </dgm:extLst>
    </dgm:pt>
    <dgm:pt modelId="{5D03C948-5A64-4E5D-9733-D1A7E991E541}" type="pres">
      <dgm:prSet presAssocID="{EC9A676A-D643-4124-A4E5-393E748A4F4B}" presName="spaceRect" presStyleCnt="0"/>
      <dgm:spPr/>
    </dgm:pt>
    <dgm:pt modelId="{E03F8AA9-093D-443A-AAA6-6D142688CFA6}" type="pres">
      <dgm:prSet presAssocID="{EC9A676A-D643-4124-A4E5-393E748A4F4B}" presName="textRect" presStyleLbl="revTx" presStyleIdx="1" presStyleCnt="5">
        <dgm:presLayoutVars>
          <dgm:chMax val="1"/>
          <dgm:chPref val="1"/>
        </dgm:presLayoutVars>
      </dgm:prSet>
      <dgm:spPr/>
    </dgm:pt>
    <dgm:pt modelId="{52588CBC-4522-45B3-9828-70F52A776E7F}" type="pres">
      <dgm:prSet presAssocID="{9D839D07-A1F0-408D-94D8-177F776B7100}" presName="sibTrans" presStyleCnt="0"/>
      <dgm:spPr/>
    </dgm:pt>
    <dgm:pt modelId="{9DCA7353-D633-4B7A-B03B-2AB6ED0CC58D}" type="pres">
      <dgm:prSet presAssocID="{C4D89CED-9A78-4F24-8C06-607324A2D04F}" presName="compNode" presStyleCnt="0"/>
      <dgm:spPr/>
    </dgm:pt>
    <dgm:pt modelId="{B8B1E48F-B6C1-4352-861F-A46632722F77}" type="pres">
      <dgm:prSet presAssocID="{C4D89CED-9A78-4F24-8C06-607324A2D04F}" presName="iconBgRect" presStyleLbl="bgShp" presStyleIdx="2" presStyleCnt="5"/>
      <dgm:spPr/>
    </dgm:pt>
    <dgm:pt modelId="{8F8446B2-8024-48D1-89B1-A5705015F6B2}" type="pres">
      <dgm:prSet presAssocID="{C4D89CED-9A78-4F24-8C06-607324A2D04F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DF452A81-76E6-47F6-8F48-958CBFD14BE7}" type="pres">
      <dgm:prSet presAssocID="{C4D89CED-9A78-4F24-8C06-607324A2D04F}" presName="spaceRect" presStyleCnt="0"/>
      <dgm:spPr/>
    </dgm:pt>
    <dgm:pt modelId="{1B8540C8-0BC9-4F91-AD1B-536B5CF42963}" type="pres">
      <dgm:prSet presAssocID="{C4D89CED-9A78-4F24-8C06-607324A2D04F}" presName="textRect" presStyleLbl="revTx" presStyleIdx="2" presStyleCnt="5">
        <dgm:presLayoutVars>
          <dgm:chMax val="1"/>
          <dgm:chPref val="1"/>
        </dgm:presLayoutVars>
      </dgm:prSet>
      <dgm:spPr/>
    </dgm:pt>
    <dgm:pt modelId="{5CB0E261-017F-4217-90E5-ABADE2506F8F}" type="pres">
      <dgm:prSet presAssocID="{C463EADC-7867-4017-8A95-8D8E7597049D}" presName="sibTrans" presStyleCnt="0"/>
      <dgm:spPr/>
    </dgm:pt>
    <dgm:pt modelId="{41282D89-E42B-488B-8433-1E5CF8E76F2D}" type="pres">
      <dgm:prSet presAssocID="{BF6AA30F-EA86-42A9-A78D-66421A4B20D8}" presName="compNode" presStyleCnt="0"/>
      <dgm:spPr/>
    </dgm:pt>
    <dgm:pt modelId="{C064BBDB-6400-4679-AA19-1357E36AC221}" type="pres">
      <dgm:prSet presAssocID="{BF6AA30F-EA86-42A9-A78D-66421A4B20D8}" presName="iconBgRect" presStyleLbl="bgShp" presStyleIdx="3" presStyleCnt="5"/>
      <dgm:spPr/>
    </dgm:pt>
    <dgm:pt modelId="{416071F6-8ACF-40CC-9DE7-A66343553E1B}" type="pres">
      <dgm:prSet presAssocID="{BF6AA30F-EA86-42A9-A78D-66421A4B20D8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etwork"/>
        </a:ext>
      </dgm:extLst>
    </dgm:pt>
    <dgm:pt modelId="{CBF251B2-F8F9-40DF-8A52-5443B2C95936}" type="pres">
      <dgm:prSet presAssocID="{BF6AA30F-EA86-42A9-A78D-66421A4B20D8}" presName="spaceRect" presStyleCnt="0"/>
      <dgm:spPr/>
    </dgm:pt>
    <dgm:pt modelId="{336449C3-462C-4A35-930C-558AD27C6C97}" type="pres">
      <dgm:prSet presAssocID="{BF6AA30F-EA86-42A9-A78D-66421A4B20D8}" presName="textRect" presStyleLbl="revTx" presStyleIdx="3" presStyleCnt="5">
        <dgm:presLayoutVars>
          <dgm:chMax val="1"/>
          <dgm:chPref val="1"/>
        </dgm:presLayoutVars>
      </dgm:prSet>
      <dgm:spPr/>
    </dgm:pt>
    <dgm:pt modelId="{F9337B82-D889-4D65-98F9-B4840F990FC2}" type="pres">
      <dgm:prSet presAssocID="{C118D79E-B671-4EFB-A5AA-049782027B6E}" presName="sibTrans" presStyleCnt="0"/>
      <dgm:spPr/>
    </dgm:pt>
    <dgm:pt modelId="{595DAADE-2FA7-461C-A189-1318753BA258}" type="pres">
      <dgm:prSet presAssocID="{A89130C0-26FD-4D1A-B871-749EA95F0E46}" presName="compNode" presStyleCnt="0"/>
      <dgm:spPr/>
    </dgm:pt>
    <dgm:pt modelId="{7B6422C8-8564-490F-A909-6FC1F965B41B}" type="pres">
      <dgm:prSet presAssocID="{A89130C0-26FD-4D1A-B871-749EA95F0E46}" presName="iconBgRect" presStyleLbl="bgShp" presStyleIdx="4" presStyleCnt="5"/>
      <dgm:spPr/>
    </dgm:pt>
    <dgm:pt modelId="{569AAE4F-51A3-4107-8245-36591BF2D47F}" type="pres">
      <dgm:prSet presAssocID="{A89130C0-26FD-4D1A-B871-749EA95F0E46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ecturer"/>
        </a:ext>
      </dgm:extLst>
    </dgm:pt>
    <dgm:pt modelId="{3411A384-6C71-489C-9FA2-98F977E4662A}" type="pres">
      <dgm:prSet presAssocID="{A89130C0-26FD-4D1A-B871-749EA95F0E46}" presName="spaceRect" presStyleCnt="0"/>
      <dgm:spPr/>
    </dgm:pt>
    <dgm:pt modelId="{C1FCCCB2-6D22-4AEA-ADA6-31904E5C89D3}" type="pres">
      <dgm:prSet presAssocID="{A89130C0-26FD-4D1A-B871-749EA95F0E46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6593DC04-7BEC-46CC-BA79-C73BC2DCD498}" type="presOf" srcId="{B6EDC9D3-E3D4-49CF-B9BF-7E13D6C3288B}" destId="{CAB079FB-2F26-4517-9527-96606D51F3A3}" srcOrd="0" destOrd="0" presId="urn:microsoft.com/office/officeart/2018/5/layout/IconCircleLabelList"/>
    <dgm:cxn modelId="{E4CEDF11-1F95-4A50-B9BE-CF29942B7FFD}" srcId="{6C0F017C-F3A9-417E-A0C3-AEC01D9515E6}" destId="{B6EDC9D3-E3D4-49CF-B9BF-7E13D6C3288B}" srcOrd="0" destOrd="0" parTransId="{B3B3D31D-AC68-46C7-8971-0134E0253697}" sibTransId="{888D4BC7-182D-4FD8-B03B-58F85B0A6129}"/>
    <dgm:cxn modelId="{B9B68C26-061D-40BB-AD07-BC2B1CB830A7}" srcId="{6C0F017C-F3A9-417E-A0C3-AEC01D9515E6}" destId="{A89130C0-26FD-4D1A-B871-749EA95F0E46}" srcOrd="4" destOrd="0" parTransId="{88CF9864-E779-41FD-9485-4EEF82CFC01D}" sibTransId="{D00C1AB6-3013-421A-89D6-0C7BE2ED4BCA}"/>
    <dgm:cxn modelId="{1D6CC03B-F24E-4EE5-AB48-9557CCC4C511}" type="presOf" srcId="{6C0F017C-F3A9-417E-A0C3-AEC01D9515E6}" destId="{033A4FA3-9FB1-4518-A9F6-805A0BB549A2}" srcOrd="0" destOrd="0" presId="urn:microsoft.com/office/officeart/2018/5/layout/IconCircleLabelList"/>
    <dgm:cxn modelId="{FBDAB03C-248F-40F1-A783-9FEEBF35B68B}" srcId="{6C0F017C-F3A9-417E-A0C3-AEC01D9515E6}" destId="{C4D89CED-9A78-4F24-8C06-607324A2D04F}" srcOrd="2" destOrd="0" parTransId="{2D393026-EE25-4D05-87F0-108EECEED126}" sibTransId="{C463EADC-7867-4017-8A95-8D8E7597049D}"/>
    <dgm:cxn modelId="{ADB0F741-5A8A-4485-A373-D323DBCB9905}" type="presOf" srcId="{C4D89CED-9A78-4F24-8C06-607324A2D04F}" destId="{1B8540C8-0BC9-4F91-AD1B-536B5CF42963}" srcOrd="0" destOrd="0" presId="urn:microsoft.com/office/officeart/2018/5/layout/IconCircleLabelList"/>
    <dgm:cxn modelId="{E7FE657E-5AE2-4AA8-B62F-B9C785288478}" srcId="{6C0F017C-F3A9-417E-A0C3-AEC01D9515E6}" destId="{EC9A676A-D643-4124-A4E5-393E748A4F4B}" srcOrd="1" destOrd="0" parTransId="{07CF8AE6-B77F-4E75-83F3-E301B07EC234}" sibTransId="{9D839D07-A1F0-408D-94D8-177F776B7100}"/>
    <dgm:cxn modelId="{1F5E4781-F4C6-4B58-A58A-A8F567E1C2EB}" type="presOf" srcId="{EC9A676A-D643-4124-A4E5-393E748A4F4B}" destId="{E03F8AA9-093D-443A-AAA6-6D142688CFA6}" srcOrd="0" destOrd="0" presId="urn:microsoft.com/office/officeart/2018/5/layout/IconCircleLabelList"/>
    <dgm:cxn modelId="{06D91EB9-A09C-4D3D-B473-C3600B59579A}" srcId="{6C0F017C-F3A9-417E-A0C3-AEC01D9515E6}" destId="{BF6AA30F-EA86-42A9-A78D-66421A4B20D8}" srcOrd="3" destOrd="0" parTransId="{0AC83F17-B2B0-4711-97B6-5D694C0099E6}" sibTransId="{C118D79E-B671-4EFB-A5AA-049782027B6E}"/>
    <dgm:cxn modelId="{CDE5C9BB-8394-4E7B-93D7-ADD0F45B7E83}" type="presOf" srcId="{A89130C0-26FD-4D1A-B871-749EA95F0E46}" destId="{C1FCCCB2-6D22-4AEA-ADA6-31904E5C89D3}" srcOrd="0" destOrd="0" presId="urn:microsoft.com/office/officeart/2018/5/layout/IconCircleLabelList"/>
    <dgm:cxn modelId="{0DDFF9CE-BBD8-429C-A146-AC51DE634EE8}" type="presOf" srcId="{BF6AA30F-EA86-42A9-A78D-66421A4B20D8}" destId="{336449C3-462C-4A35-930C-558AD27C6C97}" srcOrd="0" destOrd="0" presId="urn:microsoft.com/office/officeart/2018/5/layout/IconCircleLabelList"/>
    <dgm:cxn modelId="{7330088B-A6CA-4953-B98D-8ACBDA292718}" type="presParOf" srcId="{033A4FA3-9FB1-4518-A9F6-805A0BB549A2}" destId="{2906B019-0939-424F-B962-9ADA62FAD7B4}" srcOrd="0" destOrd="0" presId="urn:microsoft.com/office/officeart/2018/5/layout/IconCircleLabelList"/>
    <dgm:cxn modelId="{FE4D6624-7075-4177-8E18-26696D377D16}" type="presParOf" srcId="{2906B019-0939-424F-B962-9ADA62FAD7B4}" destId="{5B9198C2-91C7-48F0-B80A-AEA3AB25E311}" srcOrd="0" destOrd="0" presId="urn:microsoft.com/office/officeart/2018/5/layout/IconCircleLabelList"/>
    <dgm:cxn modelId="{3A8B8232-70E6-4ADB-B842-07898DCC95A1}" type="presParOf" srcId="{2906B019-0939-424F-B962-9ADA62FAD7B4}" destId="{A1FE54C1-1118-45F2-AB4A-7A50B6190E1E}" srcOrd="1" destOrd="0" presId="urn:microsoft.com/office/officeart/2018/5/layout/IconCircleLabelList"/>
    <dgm:cxn modelId="{A7D198AD-BF54-4E54-AEBA-261D68B9741F}" type="presParOf" srcId="{2906B019-0939-424F-B962-9ADA62FAD7B4}" destId="{60D515FF-A9D3-4D46-B8B0-BF64F12B4B01}" srcOrd="2" destOrd="0" presId="urn:microsoft.com/office/officeart/2018/5/layout/IconCircleLabelList"/>
    <dgm:cxn modelId="{72A153C7-513D-4282-83D2-ADB845F98D17}" type="presParOf" srcId="{2906B019-0939-424F-B962-9ADA62FAD7B4}" destId="{CAB079FB-2F26-4517-9527-96606D51F3A3}" srcOrd="3" destOrd="0" presId="urn:microsoft.com/office/officeart/2018/5/layout/IconCircleLabelList"/>
    <dgm:cxn modelId="{B0342CFB-4D26-4940-8C65-E59F3528F734}" type="presParOf" srcId="{033A4FA3-9FB1-4518-A9F6-805A0BB549A2}" destId="{CB4AD1D9-CD1A-42E8-8AE2-4B824CFC4169}" srcOrd="1" destOrd="0" presId="urn:microsoft.com/office/officeart/2018/5/layout/IconCircleLabelList"/>
    <dgm:cxn modelId="{176977E2-A9E1-4A05-A8B5-548DA31E6083}" type="presParOf" srcId="{033A4FA3-9FB1-4518-A9F6-805A0BB549A2}" destId="{F8A77FA1-653D-4540-B7A8-816DB507B790}" srcOrd="2" destOrd="0" presId="urn:microsoft.com/office/officeart/2018/5/layout/IconCircleLabelList"/>
    <dgm:cxn modelId="{15E30B0A-73F5-4726-82AD-C9E3FF0AB7D6}" type="presParOf" srcId="{F8A77FA1-653D-4540-B7A8-816DB507B790}" destId="{566B14F8-74C4-4274-A6FA-10F2F75E8176}" srcOrd="0" destOrd="0" presId="urn:microsoft.com/office/officeart/2018/5/layout/IconCircleLabelList"/>
    <dgm:cxn modelId="{53436208-95CE-4B66-9871-1FEB1A38FB43}" type="presParOf" srcId="{F8A77FA1-653D-4540-B7A8-816DB507B790}" destId="{0390606B-F5ED-4118-84C8-DEDF67F39FE9}" srcOrd="1" destOrd="0" presId="urn:microsoft.com/office/officeart/2018/5/layout/IconCircleLabelList"/>
    <dgm:cxn modelId="{0C5CF342-6990-4278-BBC1-631A87F1D031}" type="presParOf" srcId="{F8A77FA1-653D-4540-B7A8-816DB507B790}" destId="{5D03C948-5A64-4E5D-9733-D1A7E991E541}" srcOrd="2" destOrd="0" presId="urn:microsoft.com/office/officeart/2018/5/layout/IconCircleLabelList"/>
    <dgm:cxn modelId="{6E063784-9297-4173-8DFD-8206B2A11088}" type="presParOf" srcId="{F8A77FA1-653D-4540-B7A8-816DB507B790}" destId="{E03F8AA9-093D-443A-AAA6-6D142688CFA6}" srcOrd="3" destOrd="0" presId="urn:microsoft.com/office/officeart/2018/5/layout/IconCircleLabelList"/>
    <dgm:cxn modelId="{B760B8B4-38DC-452E-B8B4-E4B3E65F2150}" type="presParOf" srcId="{033A4FA3-9FB1-4518-A9F6-805A0BB549A2}" destId="{52588CBC-4522-45B3-9828-70F52A776E7F}" srcOrd="3" destOrd="0" presId="urn:microsoft.com/office/officeart/2018/5/layout/IconCircleLabelList"/>
    <dgm:cxn modelId="{8E65F493-1642-44F2-99D5-91A385DD306B}" type="presParOf" srcId="{033A4FA3-9FB1-4518-A9F6-805A0BB549A2}" destId="{9DCA7353-D633-4B7A-B03B-2AB6ED0CC58D}" srcOrd="4" destOrd="0" presId="urn:microsoft.com/office/officeart/2018/5/layout/IconCircleLabelList"/>
    <dgm:cxn modelId="{76CC7E37-656D-4412-BEE4-1DD0E25ED050}" type="presParOf" srcId="{9DCA7353-D633-4B7A-B03B-2AB6ED0CC58D}" destId="{B8B1E48F-B6C1-4352-861F-A46632722F77}" srcOrd="0" destOrd="0" presId="urn:microsoft.com/office/officeart/2018/5/layout/IconCircleLabelList"/>
    <dgm:cxn modelId="{D6F93F2A-A1D5-4390-8E99-8FA79B6CB3D9}" type="presParOf" srcId="{9DCA7353-D633-4B7A-B03B-2AB6ED0CC58D}" destId="{8F8446B2-8024-48D1-89B1-A5705015F6B2}" srcOrd="1" destOrd="0" presId="urn:microsoft.com/office/officeart/2018/5/layout/IconCircleLabelList"/>
    <dgm:cxn modelId="{D4BE3248-53AB-4442-A9B5-CBA4D0D0240C}" type="presParOf" srcId="{9DCA7353-D633-4B7A-B03B-2AB6ED0CC58D}" destId="{DF452A81-76E6-47F6-8F48-958CBFD14BE7}" srcOrd="2" destOrd="0" presId="urn:microsoft.com/office/officeart/2018/5/layout/IconCircleLabelList"/>
    <dgm:cxn modelId="{3B631D82-948E-447A-A227-963DB57005C1}" type="presParOf" srcId="{9DCA7353-D633-4B7A-B03B-2AB6ED0CC58D}" destId="{1B8540C8-0BC9-4F91-AD1B-536B5CF42963}" srcOrd="3" destOrd="0" presId="urn:microsoft.com/office/officeart/2018/5/layout/IconCircleLabelList"/>
    <dgm:cxn modelId="{42EA5120-6ED7-42CF-BCC6-C5CD725D7DC8}" type="presParOf" srcId="{033A4FA3-9FB1-4518-A9F6-805A0BB549A2}" destId="{5CB0E261-017F-4217-90E5-ABADE2506F8F}" srcOrd="5" destOrd="0" presId="urn:microsoft.com/office/officeart/2018/5/layout/IconCircleLabelList"/>
    <dgm:cxn modelId="{E71DB980-ED51-4429-BA12-859C2DCD4B75}" type="presParOf" srcId="{033A4FA3-9FB1-4518-A9F6-805A0BB549A2}" destId="{41282D89-E42B-488B-8433-1E5CF8E76F2D}" srcOrd="6" destOrd="0" presId="urn:microsoft.com/office/officeart/2018/5/layout/IconCircleLabelList"/>
    <dgm:cxn modelId="{DFE83B12-B924-4CAD-9352-CA171F8EE73E}" type="presParOf" srcId="{41282D89-E42B-488B-8433-1E5CF8E76F2D}" destId="{C064BBDB-6400-4679-AA19-1357E36AC221}" srcOrd="0" destOrd="0" presId="urn:microsoft.com/office/officeart/2018/5/layout/IconCircleLabelList"/>
    <dgm:cxn modelId="{5360F8EB-C9DC-44B5-829A-08E35B3F3CA8}" type="presParOf" srcId="{41282D89-E42B-488B-8433-1E5CF8E76F2D}" destId="{416071F6-8ACF-40CC-9DE7-A66343553E1B}" srcOrd="1" destOrd="0" presId="urn:microsoft.com/office/officeart/2018/5/layout/IconCircleLabelList"/>
    <dgm:cxn modelId="{BD288B96-4434-46EB-8883-D5691B3E3F76}" type="presParOf" srcId="{41282D89-E42B-488B-8433-1E5CF8E76F2D}" destId="{CBF251B2-F8F9-40DF-8A52-5443B2C95936}" srcOrd="2" destOrd="0" presId="urn:microsoft.com/office/officeart/2018/5/layout/IconCircleLabelList"/>
    <dgm:cxn modelId="{09BED3C6-5DEB-4DF1-A2AD-B9D01322B504}" type="presParOf" srcId="{41282D89-E42B-488B-8433-1E5CF8E76F2D}" destId="{336449C3-462C-4A35-930C-558AD27C6C97}" srcOrd="3" destOrd="0" presId="urn:microsoft.com/office/officeart/2018/5/layout/IconCircleLabelList"/>
    <dgm:cxn modelId="{D98D6752-6934-4684-9031-45F57D11FAF8}" type="presParOf" srcId="{033A4FA3-9FB1-4518-A9F6-805A0BB549A2}" destId="{F9337B82-D889-4D65-98F9-B4840F990FC2}" srcOrd="7" destOrd="0" presId="urn:microsoft.com/office/officeart/2018/5/layout/IconCircleLabelList"/>
    <dgm:cxn modelId="{C30A9BC1-423A-4F3E-A3A4-C33C7700400B}" type="presParOf" srcId="{033A4FA3-9FB1-4518-A9F6-805A0BB549A2}" destId="{595DAADE-2FA7-461C-A189-1318753BA258}" srcOrd="8" destOrd="0" presId="urn:microsoft.com/office/officeart/2018/5/layout/IconCircleLabelList"/>
    <dgm:cxn modelId="{396706FA-D85C-410C-8318-2D0F689EE73C}" type="presParOf" srcId="{595DAADE-2FA7-461C-A189-1318753BA258}" destId="{7B6422C8-8564-490F-A909-6FC1F965B41B}" srcOrd="0" destOrd="0" presId="urn:microsoft.com/office/officeart/2018/5/layout/IconCircleLabelList"/>
    <dgm:cxn modelId="{89D0A0EC-FBCB-46EC-B2E7-59695E2D1B01}" type="presParOf" srcId="{595DAADE-2FA7-461C-A189-1318753BA258}" destId="{569AAE4F-51A3-4107-8245-36591BF2D47F}" srcOrd="1" destOrd="0" presId="urn:microsoft.com/office/officeart/2018/5/layout/IconCircleLabelList"/>
    <dgm:cxn modelId="{3C1F9CF1-4754-474A-B6C6-7FA9BF2E7516}" type="presParOf" srcId="{595DAADE-2FA7-461C-A189-1318753BA258}" destId="{3411A384-6C71-489C-9FA2-98F977E4662A}" srcOrd="2" destOrd="0" presId="urn:microsoft.com/office/officeart/2018/5/layout/IconCircleLabelList"/>
    <dgm:cxn modelId="{ED812AFC-AFA4-44B6-AFAF-A6C494803AD2}" type="presParOf" srcId="{595DAADE-2FA7-461C-A189-1318753BA258}" destId="{C1FCCCB2-6D22-4AEA-ADA6-31904E5C89D3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9F809B5-8833-4E6A-ABEF-B295B061ECD2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0C36D40-7AF4-414F-B81B-7BCA8005D6A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Relationship-building, not just job-hunting.</a:t>
          </a:r>
        </a:p>
      </dgm:t>
    </dgm:pt>
    <dgm:pt modelId="{2531668E-3221-4641-81E5-0EF8C55AD9EE}" type="parTrans" cxnId="{0E76A800-E1C9-4A69-B698-7396FB3FB890}">
      <dgm:prSet/>
      <dgm:spPr/>
      <dgm:t>
        <a:bodyPr/>
        <a:lstStyle/>
        <a:p>
          <a:endParaRPr lang="en-US"/>
        </a:p>
      </dgm:t>
    </dgm:pt>
    <dgm:pt modelId="{F947C701-E1E4-4536-8154-4F03E713BC0F}" type="sibTrans" cxnId="{0E76A800-E1C9-4A69-B698-7396FB3FB890}">
      <dgm:prSet/>
      <dgm:spPr/>
      <dgm:t>
        <a:bodyPr/>
        <a:lstStyle/>
        <a:p>
          <a:endParaRPr lang="en-US"/>
        </a:p>
      </dgm:t>
    </dgm:pt>
    <dgm:pt modelId="{2825E18D-BA6D-461E-BE60-909F5EA86F8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Confidence, preparation, and professional demeanor.</a:t>
          </a:r>
        </a:p>
      </dgm:t>
    </dgm:pt>
    <dgm:pt modelId="{6BE7F4F7-D67B-4C53-B86C-F8231A4B5DD0}" type="parTrans" cxnId="{8812D9A9-4D52-4FAB-9E46-046B9613C66A}">
      <dgm:prSet/>
      <dgm:spPr/>
      <dgm:t>
        <a:bodyPr/>
        <a:lstStyle/>
        <a:p>
          <a:endParaRPr lang="en-US"/>
        </a:p>
      </dgm:t>
    </dgm:pt>
    <dgm:pt modelId="{7735CB5F-EED9-4E1E-A10D-2FC4C806DF6D}" type="sibTrans" cxnId="{8812D9A9-4D52-4FAB-9E46-046B9613C66A}">
      <dgm:prSet/>
      <dgm:spPr/>
      <dgm:t>
        <a:bodyPr/>
        <a:lstStyle/>
        <a:p>
          <a:endParaRPr lang="en-US"/>
        </a:p>
      </dgm:t>
    </dgm:pt>
    <dgm:pt modelId="{5D4F60EE-6375-4FF6-91E6-5F648DB2CBFF}" type="pres">
      <dgm:prSet presAssocID="{09F809B5-8833-4E6A-ABEF-B295B061ECD2}" presName="root" presStyleCnt="0">
        <dgm:presLayoutVars>
          <dgm:dir/>
          <dgm:resizeHandles val="exact"/>
        </dgm:presLayoutVars>
      </dgm:prSet>
      <dgm:spPr/>
    </dgm:pt>
    <dgm:pt modelId="{A5EC28DE-7979-4893-92A9-5441C6906744}" type="pres">
      <dgm:prSet presAssocID="{70C36D40-7AF4-414F-B81B-7BCA8005D6A1}" presName="compNode" presStyleCnt="0"/>
      <dgm:spPr/>
    </dgm:pt>
    <dgm:pt modelId="{DF22A41E-1DB2-41AC-8162-5B25A323FB47}" type="pres">
      <dgm:prSet presAssocID="{70C36D40-7AF4-414F-B81B-7BCA8005D6A1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at outline"/>
        </a:ext>
      </dgm:extLst>
    </dgm:pt>
    <dgm:pt modelId="{841C9035-6C2F-490E-8C50-91FB881BF18C}" type="pres">
      <dgm:prSet presAssocID="{70C36D40-7AF4-414F-B81B-7BCA8005D6A1}" presName="spaceRect" presStyleCnt="0"/>
      <dgm:spPr/>
    </dgm:pt>
    <dgm:pt modelId="{863B9706-A066-4105-82F4-B124CD7A6B17}" type="pres">
      <dgm:prSet presAssocID="{70C36D40-7AF4-414F-B81B-7BCA8005D6A1}" presName="textRect" presStyleLbl="revTx" presStyleIdx="0" presStyleCnt="2">
        <dgm:presLayoutVars>
          <dgm:chMax val="1"/>
          <dgm:chPref val="1"/>
        </dgm:presLayoutVars>
      </dgm:prSet>
      <dgm:spPr/>
    </dgm:pt>
    <dgm:pt modelId="{CDAD3B53-C636-4EE3-ACBE-D3E1EFAFB465}" type="pres">
      <dgm:prSet presAssocID="{F947C701-E1E4-4536-8154-4F03E713BC0F}" presName="sibTrans" presStyleCnt="0"/>
      <dgm:spPr/>
    </dgm:pt>
    <dgm:pt modelId="{A1AF7F8D-3A40-4B4B-97EA-F53B2A4F0E6C}" type="pres">
      <dgm:prSet presAssocID="{2825E18D-BA6D-461E-BE60-909F5EA86F86}" presName="compNode" presStyleCnt="0"/>
      <dgm:spPr/>
    </dgm:pt>
    <dgm:pt modelId="{B984B52D-17FE-4E92-9FFD-2AFA3B858090}" type="pres">
      <dgm:prSet presAssocID="{2825E18D-BA6D-461E-BE60-909F5EA86F86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rinning face outline outline"/>
        </a:ext>
      </dgm:extLst>
    </dgm:pt>
    <dgm:pt modelId="{E7A571CA-55D2-42EA-B309-7FEB45059D98}" type="pres">
      <dgm:prSet presAssocID="{2825E18D-BA6D-461E-BE60-909F5EA86F86}" presName="spaceRect" presStyleCnt="0"/>
      <dgm:spPr/>
    </dgm:pt>
    <dgm:pt modelId="{CDC6F8CF-814A-449D-B37D-E2CD1529399F}" type="pres">
      <dgm:prSet presAssocID="{2825E18D-BA6D-461E-BE60-909F5EA86F86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0E76A800-E1C9-4A69-B698-7396FB3FB890}" srcId="{09F809B5-8833-4E6A-ABEF-B295B061ECD2}" destId="{70C36D40-7AF4-414F-B81B-7BCA8005D6A1}" srcOrd="0" destOrd="0" parTransId="{2531668E-3221-4641-81E5-0EF8C55AD9EE}" sibTransId="{F947C701-E1E4-4536-8154-4F03E713BC0F}"/>
    <dgm:cxn modelId="{E46A4C97-09E8-4A34-B323-7EF10CA69118}" type="presOf" srcId="{2825E18D-BA6D-461E-BE60-909F5EA86F86}" destId="{CDC6F8CF-814A-449D-B37D-E2CD1529399F}" srcOrd="0" destOrd="0" presId="urn:microsoft.com/office/officeart/2018/2/layout/IconLabelList"/>
    <dgm:cxn modelId="{173093A4-3BF5-41BA-9C06-7BBA19A23B48}" type="presOf" srcId="{70C36D40-7AF4-414F-B81B-7BCA8005D6A1}" destId="{863B9706-A066-4105-82F4-B124CD7A6B17}" srcOrd="0" destOrd="0" presId="urn:microsoft.com/office/officeart/2018/2/layout/IconLabelList"/>
    <dgm:cxn modelId="{8812D9A9-4D52-4FAB-9E46-046B9613C66A}" srcId="{09F809B5-8833-4E6A-ABEF-B295B061ECD2}" destId="{2825E18D-BA6D-461E-BE60-909F5EA86F86}" srcOrd="1" destOrd="0" parTransId="{6BE7F4F7-D67B-4C53-B86C-F8231A4B5DD0}" sibTransId="{7735CB5F-EED9-4E1E-A10D-2FC4C806DF6D}"/>
    <dgm:cxn modelId="{BD46C6CB-AEC4-4E05-A9FB-7A941F87D00D}" type="presOf" srcId="{09F809B5-8833-4E6A-ABEF-B295B061ECD2}" destId="{5D4F60EE-6375-4FF6-91E6-5F648DB2CBFF}" srcOrd="0" destOrd="0" presId="urn:microsoft.com/office/officeart/2018/2/layout/IconLabelList"/>
    <dgm:cxn modelId="{0D6458D6-695D-4225-8F89-683B99B2716B}" type="presParOf" srcId="{5D4F60EE-6375-4FF6-91E6-5F648DB2CBFF}" destId="{A5EC28DE-7979-4893-92A9-5441C6906744}" srcOrd="0" destOrd="0" presId="urn:microsoft.com/office/officeart/2018/2/layout/IconLabelList"/>
    <dgm:cxn modelId="{3FD4315E-2ADB-4034-B013-29875EAD8500}" type="presParOf" srcId="{A5EC28DE-7979-4893-92A9-5441C6906744}" destId="{DF22A41E-1DB2-41AC-8162-5B25A323FB47}" srcOrd="0" destOrd="0" presId="urn:microsoft.com/office/officeart/2018/2/layout/IconLabelList"/>
    <dgm:cxn modelId="{795C1B19-566A-4E60-94C0-83D4E5CB24A6}" type="presParOf" srcId="{A5EC28DE-7979-4893-92A9-5441C6906744}" destId="{841C9035-6C2F-490E-8C50-91FB881BF18C}" srcOrd="1" destOrd="0" presId="urn:microsoft.com/office/officeart/2018/2/layout/IconLabelList"/>
    <dgm:cxn modelId="{43F36884-9DC9-48EE-9AF0-0A29C1C7C101}" type="presParOf" srcId="{A5EC28DE-7979-4893-92A9-5441C6906744}" destId="{863B9706-A066-4105-82F4-B124CD7A6B17}" srcOrd="2" destOrd="0" presId="urn:microsoft.com/office/officeart/2018/2/layout/IconLabelList"/>
    <dgm:cxn modelId="{91753BE6-720F-49AA-8854-CA088FB21E13}" type="presParOf" srcId="{5D4F60EE-6375-4FF6-91E6-5F648DB2CBFF}" destId="{CDAD3B53-C636-4EE3-ACBE-D3E1EFAFB465}" srcOrd="1" destOrd="0" presId="urn:microsoft.com/office/officeart/2018/2/layout/IconLabelList"/>
    <dgm:cxn modelId="{17DA4C34-5EBC-4BAD-9FB9-1FD8CD0F3C9E}" type="presParOf" srcId="{5D4F60EE-6375-4FF6-91E6-5F648DB2CBFF}" destId="{A1AF7F8D-3A40-4B4B-97EA-F53B2A4F0E6C}" srcOrd="2" destOrd="0" presId="urn:microsoft.com/office/officeart/2018/2/layout/IconLabelList"/>
    <dgm:cxn modelId="{AF62C6EC-7DFB-47DA-9242-603216876559}" type="presParOf" srcId="{A1AF7F8D-3A40-4B4B-97EA-F53B2A4F0E6C}" destId="{B984B52D-17FE-4E92-9FFD-2AFA3B858090}" srcOrd="0" destOrd="0" presId="urn:microsoft.com/office/officeart/2018/2/layout/IconLabelList"/>
    <dgm:cxn modelId="{174F5DFC-5D77-455E-948C-0448AD34CE3C}" type="presParOf" srcId="{A1AF7F8D-3A40-4B4B-97EA-F53B2A4F0E6C}" destId="{E7A571CA-55D2-42EA-B309-7FEB45059D98}" srcOrd="1" destOrd="0" presId="urn:microsoft.com/office/officeart/2018/2/layout/IconLabelList"/>
    <dgm:cxn modelId="{6BA20A0E-64DF-44A8-AD33-CF55D96F57A8}" type="presParOf" srcId="{A1AF7F8D-3A40-4B4B-97EA-F53B2A4F0E6C}" destId="{CDC6F8CF-814A-449D-B37D-E2CD1529399F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476755E-BEF6-42A0-92B6-6BB34E715392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9BC310D-D585-47E5-A362-0FEF6105B18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Tailored to the Role</a:t>
          </a:r>
        </a:p>
      </dgm:t>
    </dgm:pt>
    <dgm:pt modelId="{458C3608-FEA2-44D3-8565-A1B1C12DF898}" type="parTrans" cxnId="{FA5B5126-DBA9-47E0-89CF-1E845CF2E37A}">
      <dgm:prSet/>
      <dgm:spPr/>
      <dgm:t>
        <a:bodyPr/>
        <a:lstStyle/>
        <a:p>
          <a:endParaRPr lang="en-US"/>
        </a:p>
      </dgm:t>
    </dgm:pt>
    <dgm:pt modelId="{24B84C66-56B7-4D5D-A278-17F0BE367177}" type="sibTrans" cxnId="{FA5B5126-DBA9-47E0-89CF-1E845CF2E37A}">
      <dgm:prSet/>
      <dgm:spPr/>
      <dgm:t>
        <a:bodyPr/>
        <a:lstStyle/>
        <a:p>
          <a:endParaRPr lang="en-US"/>
        </a:p>
      </dgm:t>
    </dgm:pt>
    <dgm:pt modelId="{23FA47CD-8105-4668-A181-3EEADEF46BE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Clear, Concise Format</a:t>
          </a:r>
        </a:p>
      </dgm:t>
    </dgm:pt>
    <dgm:pt modelId="{1C227620-79C7-4A7D-A208-458AB853467D}" type="parTrans" cxnId="{5EB35961-3B0F-475C-A86D-211F55881CB5}">
      <dgm:prSet/>
      <dgm:spPr/>
      <dgm:t>
        <a:bodyPr/>
        <a:lstStyle/>
        <a:p>
          <a:endParaRPr lang="en-US"/>
        </a:p>
      </dgm:t>
    </dgm:pt>
    <dgm:pt modelId="{5C32D9B7-A144-47A7-AF9C-EA97127150E8}" type="sibTrans" cxnId="{5EB35961-3B0F-475C-A86D-211F55881CB5}">
      <dgm:prSet/>
      <dgm:spPr/>
      <dgm:t>
        <a:bodyPr/>
        <a:lstStyle/>
        <a:p>
          <a:endParaRPr lang="en-US"/>
        </a:p>
      </dgm:t>
    </dgm:pt>
    <dgm:pt modelId="{0DCF4647-CD9A-41BE-BBBE-BA266F8C2E0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Technical and Transferable Skills</a:t>
          </a:r>
        </a:p>
      </dgm:t>
    </dgm:pt>
    <dgm:pt modelId="{BF1AA32E-7803-43A2-9D34-E42272A4BA6A}" type="parTrans" cxnId="{65B28100-AC69-41D0-8437-EB3727FA4228}">
      <dgm:prSet/>
      <dgm:spPr/>
      <dgm:t>
        <a:bodyPr/>
        <a:lstStyle/>
        <a:p>
          <a:endParaRPr lang="en-US"/>
        </a:p>
      </dgm:t>
    </dgm:pt>
    <dgm:pt modelId="{733C73AB-2139-4769-BE24-5A69B6E486DF}" type="sibTrans" cxnId="{65B28100-AC69-41D0-8437-EB3727FA4228}">
      <dgm:prSet/>
      <dgm:spPr/>
      <dgm:t>
        <a:bodyPr/>
        <a:lstStyle/>
        <a:p>
          <a:endParaRPr lang="en-US"/>
        </a:p>
      </dgm:t>
    </dgm:pt>
    <dgm:pt modelId="{A0550A81-5C9E-4E5A-9E75-ADAC9526918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Industry-Ready</a:t>
          </a:r>
        </a:p>
      </dgm:t>
    </dgm:pt>
    <dgm:pt modelId="{DF083ABA-9271-4EBA-A639-A8E860B9A85C}" type="parTrans" cxnId="{7BDD62C8-ABA4-405E-B790-0754D5C71F35}">
      <dgm:prSet/>
      <dgm:spPr/>
      <dgm:t>
        <a:bodyPr/>
        <a:lstStyle/>
        <a:p>
          <a:endParaRPr lang="en-US"/>
        </a:p>
      </dgm:t>
    </dgm:pt>
    <dgm:pt modelId="{6ABEBB29-0F76-4802-B035-D7DD970F832C}" type="sibTrans" cxnId="{7BDD62C8-ABA4-405E-B790-0754D5C71F35}">
      <dgm:prSet/>
      <dgm:spPr/>
      <dgm:t>
        <a:bodyPr/>
        <a:lstStyle/>
        <a:p>
          <a:endParaRPr lang="en-US"/>
        </a:p>
      </dgm:t>
    </dgm:pt>
    <dgm:pt modelId="{01DD1AA7-5927-4FF1-A06C-1DF1576618FD}" type="pres">
      <dgm:prSet presAssocID="{5476755E-BEF6-42A0-92B6-6BB34E715392}" presName="root" presStyleCnt="0">
        <dgm:presLayoutVars>
          <dgm:dir/>
          <dgm:resizeHandles val="exact"/>
        </dgm:presLayoutVars>
      </dgm:prSet>
      <dgm:spPr/>
    </dgm:pt>
    <dgm:pt modelId="{B21CC77D-13D3-4BA1-9007-138CF4956680}" type="pres">
      <dgm:prSet presAssocID="{39BC310D-D585-47E5-A362-0FEF6105B184}" presName="compNode" presStyleCnt="0"/>
      <dgm:spPr/>
    </dgm:pt>
    <dgm:pt modelId="{9A5F0720-FD3C-46A4-8B82-E3561574112F}" type="pres">
      <dgm:prSet presAssocID="{39BC310D-D585-47E5-A362-0FEF6105B184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ser"/>
        </a:ext>
      </dgm:extLst>
    </dgm:pt>
    <dgm:pt modelId="{DC168DF7-E43F-42E1-8B30-12BAE1D55D96}" type="pres">
      <dgm:prSet presAssocID="{39BC310D-D585-47E5-A362-0FEF6105B184}" presName="spaceRect" presStyleCnt="0"/>
      <dgm:spPr/>
    </dgm:pt>
    <dgm:pt modelId="{3B331E55-6FC2-49D4-BBFA-2CFB86AC0E38}" type="pres">
      <dgm:prSet presAssocID="{39BC310D-D585-47E5-A362-0FEF6105B184}" presName="textRect" presStyleLbl="revTx" presStyleIdx="0" presStyleCnt="4">
        <dgm:presLayoutVars>
          <dgm:chMax val="1"/>
          <dgm:chPref val="1"/>
        </dgm:presLayoutVars>
      </dgm:prSet>
      <dgm:spPr/>
    </dgm:pt>
    <dgm:pt modelId="{B4069013-0D87-4F06-B164-536F08A4CFE6}" type="pres">
      <dgm:prSet presAssocID="{24B84C66-56B7-4D5D-A278-17F0BE367177}" presName="sibTrans" presStyleCnt="0"/>
      <dgm:spPr/>
    </dgm:pt>
    <dgm:pt modelId="{9D2BAA62-17AB-47C6-867F-0292D50BBFD3}" type="pres">
      <dgm:prSet presAssocID="{23FA47CD-8105-4668-A181-3EEADEF46BE3}" presName="compNode" presStyleCnt="0"/>
      <dgm:spPr/>
    </dgm:pt>
    <dgm:pt modelId="{79EF9A42-CC4C-41EC-AA85-3861D8A970DB}" type="pres">
      <dgm:prSet presAssocID="{23FA47CD-8105-4668-A181-3EEADEF46BE3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encil"/>
        </a:ext>
      </dgm:extLst>
    </dgm:pt>
    <dgm:pt modelId="{C96DD463-016E-4B8C-AF8A-0C67073C3ED2}" type="pres">
      <dgm:prSet presAssocID="{23FA47CD-8105-4668-A181-3EEADEF46BE3}" presName="spaceRect" presStyleCnt="0"/>
      <dgm:spPr/>
    </dgm:pt>
    <dgm:pt modelId="{1DE52AE2-8BEE-4D2B-ADE0-AF23649D2F69}" type="pres">
      <dgm:prSet presAssocID="{23FA47CD-8105-4668-A181-3EEADEF46BE3}" presName="textRect" presStyleLbl="revTx" presStyleIdx="1" presStyleCnt="4">
        <dgm:presLayoutVars>
          <dgm:chMax val="1"/>
          <dgm:chPref val="1"/>
        </dgm:presLayoutVars>
      </dgm:prSet>
      <dgm:spPr/>
    </dgm:pt>
    <dgm:pt modelId="{75A33520-92FA-4243-A3EA-EEA681523F06}" type="pres">
      <dgm:prSet presAssocID="{5C32D9B7-A144-47A7-AF9C-EA97127150E8}" presName="sibTrans" presStyleCnt="0"/>
      <dgm:spPr/>
    </dgm:pt>
    <dgm:pt modelId="{68C06F73-D799-4475-8193-4420214B0465}" type="pres">
      <dgm:prSet presAssocID="{0DCF4647-CD9A-41BE-BBBE-BA266F8C2E0A}" presName="compNode" presStyleCnt="0"/>
      <dgm:spPr/>
    </dgm:pt>
    <dgm:pt modelId="{A227D7C8-272F-4480-A397-BDEFC12D221D}" type="pres">
      <dgm:prSet presAssocID="{0DCF4647-CD9A-41BE-BBBE-BA266F8C2E0A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A229B278-E233-48CF-9BB0-58526B8F223A}" type="pres">
      <dgm:prSet presAssocID="{0DCF4647-CD9A-41BE-BBBE-BA266F8C2E0A}" presName="spaceRect" presStyleCnt="0"/>
      <dgm:spPr/>
    </dgm:pt>
    <dgm:pt modelId="{87B1D924-AFD3-463E-8E1E-A48A56DC30A6}" type="pres">
      <dgm:prSet presAssocID="{0DCF4647-CD9A-41BE-BBBE-BA266F8C2E0A}" presName="textRect" presStyleLbl="revTx" presStyleIdx="2" presStyleCnt="4">
        <dgm:presLayoutVars>
          <dgm:chMax val="1"/>
          <dgm:chPref val="1"/>
        </dgm:presLayoutVars>
      </dgm:prSet>
      <dgm:spPr/>
    </dgm:pt>
    <dgm:pt modelId="{EB80FDBB-0185-4255-BE35-216E565630B9}" type="pres">
      <dgm:prSet presAssocID="{733C73AB-2139-4769-BE24-5A69B6E486DF}" presName="sibTrans" presStyleCnt="0"/>
      <dgm:spPr/>
    </dgm:pt>
    <dgm:pt modelId="{13AE0965-1CFC-4A2D-AC97-FFA35E28ACB2}" type="pres">
      <dgm:prSet presAssocID="{A0550A81-5C9E-4E5A-9E75-ADAC95269181}" presName="compNode" presStyleCnt="0"/>
      <dgm:spPr/>
    </dgm:pt>
    <dgm:pt modelId="{D98B92CA-E76A-4EC4-826A-A2C0682F82D6}" type="pres">
      <dgm:prSet presAssocID="{A0550A81-5C9E-4E5A-9E75-ADAC95269181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actory"/>
        </a:ext>
      </dgm:extLst>
    </dgm:pt>
    <dgm:pt modelId="{8AE8264E-10B1-45A8-8060-45BD2931294F}" type="pres">
      <dgm:prSet presAssocID="{A0550A81-5C9E-4E5A-9E75-ADAC95269181}" presName="spaceRect" presStyleCnt="0"/>
      <dgm:spPr/>
    </dgm:pt>
    <dgm:pt modelId="{B4B3EAF2-DF27-4EA0-9109-E3AE33AFC08A}" type="pres">
      <dgm:prSet presAssocID="{A0550A81-5C9E-4E5A-9E75-ADAC95269181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65B28100-AC69-41D0-8437-EB3727FA4228}" srcId="{5476755E-BEF6-42A0-92B6-6BB34E715392}" destId="{0DCF4647-CD9A-41BE-BBBE-BA266F8C2E0A}" srcOrd="2" destOrd="0" parTransId="{BF1AA32E-7803-43A2-9D34-E42272A4BA6A}" sibTransId="{733C73AB-2139-4769-BE24-5A69B6E486DF}"/>
    <dgm:cxn modelId="{DF951915-116E-4CAC-995D-6F33D83C0857}" type="presOf" srcId="{39BC310D-D585-47E5-A362-0FEF6105B184}" destId="{3B331E55-6FC2-49D4-BBFA-2CFB86AC0E38}" srcOrd="0" destOrd="0" presId="urn:microsoft.com/office/officeart/2018/2/layout/IconLabelList"/>
    <dgm:cxn modelId="{FA5B5126-DBA9-47E0-89CF-1E845CF2E37A}" srcId="{5476755E-BEF6-42A0-92B6-6BB34E715392}" destId="{39BC310D-D585-47E5-A362-0FEF6105B184}" srcOrd="0" destOrd="0" parTransId="{458C3608-FEA2-44D3-8565-A1B1C12DF898}" sibTransId="{24B84C66-56B7-4D5D-A278-17F0BE367177}"/>
    <dgm:cxn modelId="{5EB35961-3B0F-475C-A86D-211F55881CB5}" srcId="{5476755E-BEF6-42A0-92B6-6BB34E715392}" destId="{23FA47CD-8105-4668-A181-3EEADEF46BE3}" srcOrd="1" destOrd="0" parTransId="{1C227620-79C7-4A7D-A208-458AB853467D}" sibTransId="{5C32D9B7-A144-47A7-AF9C-EA97127150E8}"/>
    <dgm:cxn modelId="{D0BBB64F-7638-4AA2-A483-C0AB5527BAA2}" type="presOf" srcId="{5476755E-BEF6-42A0-92B6-6BB34E715392}" destId="{01DD1AA7-5927-4FF1-A06C-1DF1576618FD}" srcOrd="0" destOrd="0" presId="urn:microsoft.com/office/officeart/2018/2/layout/IconLabelList"/>
    <dgm:cxn modelId="{2345A354-8785-4E10-BF1F-F52F2AFE3015}" type="presOf" srcId="{0DCF4647-CD9A-41BE-BBBE-BA266F8C2E0A}" destId="{87B1D924-AFD3-463E-8E1E-A48A56DC30A6}" srcOrd="0" destOrd="0" presId="urn:microsoft.com/office/officeart/2018/2/layout/IconLabelList"/>
    <dgm:cxn modelId="{AF68DA90-5A1D-4411-BE85-FD50B1396071}" type="presOf" srcId="{A0550A81-5C9E-4E5A-9E75-ADAC95269181}" destId="{B4B3EAF2-DF27-4EA0-9109-E3AE33AFC08A}" srcOrd="0" destOrd="0" presId="urn:microsoft.com/office/officeart/2018/2/layout/IconLabelList"/>
    <dgm:cxn modelId="{7BDD62C8-ABA4-405E-B790-0754D5C71F35}" srcId="{5476755E-BEF6-42A0-92B6-6BB34E715392}" destId="{A0550A81-5C9E-4E5A-9E75-ADAC95269181}" srcOrd="3" destOrd="0" parTransId="{DF083ABA-9271-4EBA-A639-A8E860B9A85C}" sibTransId="{6ABEBB29-0F76-4802-B035-D7DD970F832C}"/>
    <dgm:cxn modelId="{558AA3EF-3B3C-4B20-BEF9-F3BB270C9384}" type="presOf" srcId="{23FA47CD-8105-4668-A181-3EEADEF46BE3}" destId="{1DE52AE2-8BEE-4D2B-ADE0-AF23649D2F69}" srcOrd="0" destOrd="0" presId="urn:microsoft.com/office/officeart/2018/2/layout/IconLabelList"/>
    <dgm:cxn modelId="{EA37FD4A-F3A9-40AE-9A81-37ACA2AFA556}" type="presParOf" srcId="{01DD1AA7-5927-4FF1-A06C-1DF1576618FD}" destId="{B21CC77D-13D3-4BA1-9007-138CF4956680}" srcOrd="0" destOrd="0" presId="urn:microsoft.com/office/officeart/2018/2/layout/IconLabelList"/>
    <dgm:cxn modelId="{E203FE8F-DE94-4692-826C-CD4E28252EB5}" type="presParOf" srcId="{B21CC77D-13D3-4BA1-9007-138CF4956680}" destId="{9A5F0720-FD3C-46A4-8B82-E3561574112F}" srcOrd="0" destOrd="0" presId="urn:microsoft.com/office/officeart/2018/2/layout/IconLabelList"/>
    <dgm:cxn modelId="{D3E6DA86-14BE-4FE4-9837-9775F8320C3F}" type="presParOf" srcId="{B21CC77D-13D3-4BA1-9007-138CF4956680}" destId="{DC168DF7-E43F-42E1-8B30-12BAE1D55D96}" srcOrd="1" destOrd="0" presId="urn:microsoft.com/office/officeart/2018/2/layout/IconLabelList"/>
    <dgm:cxn modelId="{65B43900-207E-44C1-9C80-81AF1BF2056C}" type="presParOf" srcId="{B21CC77D-13D3-4BA1-9007-138CF4956680}" destId="{3B331E55-6FC2-49D4-BBFA-2CFB86AC0E38}" srcOrd="2" destOrd="0" presId="urn:microsoft.com/office/officeart/2018/2/layout/IconLabelList"/>
    <dgm:cxn modelId="{ED38F4F9-261C-45F9-A01F-69AABFACBC88}" type="presParOf" srcId="{01DD1AA7-5927-4FF1-A06C-1DF1576618FD}" destId="{B4069013-0D87-4F06-B164-536F08A4CFE6}" srcOrd="1" destOrd="0" presId="urn:microsoft.com/office/officeart/2018/2/layout/IconLabelList"/>
    <dgm:cxn modelId="{27B6E057-766C-44C3-907C-2DA45B73B8A6}" type="presParOf" srcId="{01DD1AA7-5927-4FF1-A06C-1DF1576618FD}" destId="{9D2BAA62-17AB-47C6-867F-0292D50BBFD3}" srcOrd="2" destOrd="0" presId="urn:microsoft.com/office/officeart/2018/2/layout/IconLabelList"/>
    <dgm:cxn modelId="{4E9BDF68-1870-42A4-8A4C-145E94B85E21}" type="presParOf" srcId="{9D2BAA62-17AB-47C6-867F-0292D50BBFD3}" destId="{79EF9A42-CC4C-41EC-AA85-3861D8A970DB}" srcOrd="0" destOrd="0" presId="urn:microsoft.com/office/officeart/2018/2/layout/IconLabelList"/>
    <dgm:cxn modelId="{AEF2CB91-B1F6-4740-ACDF-D5B25F5B5FF2}" type="presParOf" srcId="{9D2BAA62-17AB-47C6-867F-0292D50BBFD3}" destId="{C96DD463-016E-4B8C-AF8A-0C67073C3ED2}" srcOrd="1" destOrd="0" presId="urn:microsoft.com/office/officeart/2018/2/layout/IconLabelList"/>
    <dgm:cxn modelId="{4E6236CC-E16D-48CD-8502-836562F25016}" type="presParOf" srcId="{9D2BAA62-17AB-47C6-867F-0292D50BBFD3}" destId="{1DE52AE2-8BEE-4D2B-ADE0-AF23649D2F69}" srcOrd="2" destOrd="0" presId="urn:microsoft.com/office/officeart/2018/2/layout/IconLabelList"/>
    <dgm:cxn modelId="{06A6330B-E124-42CC-9757-2F3D87319111}" type="presParOf" srcId="{01DD1AA7-5927-4FF1-A06C-1DF1576618FD}" destId="{75A33520-92FA-4243-A3EA-EEA681523F06}" srcOrd="3" destOrd="0" presId="urn:microsoft.com/office/officeart/2018/2/layout/IconLabelList"/>
    <dgm:cxn modelId="{73D38E15-49C7-4268-8591-FBBD4C167764}" type="presParOf" srcId="{01DD1AA7-5927-4FF1-A06C-1DF1576618FD}" destId="{68C06F73-D799-4475-8193-4420214B0465}" srcOrd="4" destOrd="0" presId="urn:microsoft.com/office/officeart/2018/2/layout/IconLabelList"/>
    <dgm:cxn modelId="{D664042E-E88E-4FBA-8737-152A745149CB}" type="presParOf" srcId="{68C06F73-D799-4475-8193-4420214B0465}" destId="{A227D7C8-272F-4480-A397-BDEFC12D221D}" srcOrd="0" destOrd="0" presId="urn:microsoft.com/office/officeart/2018/2/layout/IconLabelList"/>
    <dgm:cxn modelId="{7EF3E756-B64B-422A-95F6-50AAE02A4A36}" type="presParOf" srcId="{68C06F73-D799-4475-8193-4420214B0465}" destId="{A229B278-E233-48CF-9BB0-58526B8F223A}" srcOrd="1" destOrd="0" presId="urn:microsoft.com/office/officeart/2018/2/layout/IconLabelList"/>
    <dgm:cxn modelId="{2EC0E697-94A4-4024-BFAF-07F89D352403}" type="presParOf" srcId="{68C06F73-D799-4475-8193-4420214B0465}" destId="{87B1D924-AFD3-463E-8E1E-A48A56DC30A6}" srcOrd="2" destOrd="0" presId="urn:microsoft.com/office/officeart/2018/2/layout/IconLabelList"/>
    <dgm:cxn modelId="{17685CF5-0585-4FFD-B88F-A8740DB418E5}" type="presParOf" srcId="{01DD1AA7-5927-4FF1-A06C-1DF1576618FD}" destId="{EB80FDBB-0185-4255-BE35-216E565630B9}" srcOrd="5" destOrd="0" presId="urn:microsoft.com/office/officeart/2018/2/layout/IconLabelList"/>
    <dgm:cxn modelId="{D47D6F8D-7870-47DE-A577-D5789C709E6C}" type="presParOf" srcId="{01DD1AA7-5927-4FF1-A06C-1DF1576618FD}" destId="{13AE0965-1CFC-4A2D-AC97-FFA35E28ACB2}" srcOrd="6" destOrd="0" presId="urn:microsoft.com/office/officeart/2018/2/layout/IconLabelList"/>
    <dgm:cxn modelId="{D82A5639-537F-49BA-AB59-F0E6B3B587D6}" type="presParOf" srcId="{13AE0965-1CFC-4A2D-AC97-FFA35E28ACB2}" destId="{D98B92CA-E76A-4EC4-826A-A2C0682F82D6}" srcOrd="0" destOrd="0" presId="urn:microsoft.com/office/officeart/2018/2/layout/IconLabelList"/>
    <dgm:cxn modelId="{3AC64D96-DD7C-483B-A3C6-495AACC54539}" type="presParOf" srcId="{13AE0965-1CFC-4A2D-AC97-FFA35E28ACB2}" destId="{8AE8264E-10B1-45A8-8060-45BD2931294F}" srcOrd="1" destOrd="0" presId="urn:microsoft.com/office/officeart/2018/2/layout/IconLabelList"/>
    <dgm:cxn modelId="{15D33B44-4703-448B-8675-D088432E48AB}" type="presParOf" srcId="{13AE0965-1CFC-4A2D-AC97-FFA35E28ACB2}" destId="{B4B3EAF2-DF27-4EA0-9109-E3AE33AFC08A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19C4F2E-9759-455A-8E65-13EA223863EF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4E76456-19B5-4637-BE5D-2D5759A74A4F}">
      <dgm:prSet/>
      <dgm:spPr/>
      <dgm:t>
        <a:bodyPr/>
        <a:lstStyle/>
        <a:p>
          <a:r>
            <a:rPr lang="en-US"/>
            <a:t>Too Academic</a:t>
          </a:r>
        </a:p>
      </dgm:t>
    </dgm:pt>
    <dgm:pt modelId="{9FABC698-AFEC-4F19-8DEA-580F7279255B}" type="parTrans" cxnId="{315F56B6-B33D-434E-A0DD-8EA977A91D8A}">
      <dgm:prSet/>
      <dgm:spPr/>
      <dgm:t>
        <a:bodyPr/>
        <a:lstStyle/>
        <a:p>
          <a:endParaRPr lang="en-US"/>
        </a:p>
      </dgm:t>
    </dgm:pt>
    <dgm:pt modelId="{75500390-2D41-4B64-B7E4-61DB9C2E8529}" type="sibTrans" cxnId="{315F56B6-B33D-434E-A0DD-8EA977A91D8A}">
      <dgm:prSet/>
      <dgm:spPr/>
      <dgm:t>
        <a:bodyPr/>
        <a:lstStyle/>
        <a:p>
          <a:endParaRPr lang="en-US"/>
        </a:p>
      </dgm:t>
    </dgm:pt>
    <dgm:pt modelId="{E6D37638-2CB9-4588-B30F-A44CF931C732}">
      <dgm:prSet/>
      <dgm:spPr/>
      <dgm:t>
        <a:bodyPr/>
        <a:lstStyle/>
        <a:p>
          <a:r>
            <a:rPr lang="en-US"/>
            <a:t>Generic Bullet Points</a:t>
          </a:r>
        </a:p>
      </dgm:t>
    </dgm:pt>
    <dgm:pt modelId="{CA70BEFF-F3E8-4C0A-9D1E-7D50847BD393}" type="parTrans" cxnId="{17534D24-B127-49F6-9FDF-68DC07174893}">
      <dgm:prSet/>
      <dgm:spPr/>
      <dgm:t>
        <a:bodyPr/>
        <a:lstStyle/>
        <a:p>
          <a:endParaRPr lang="en-US"/>
        </a:p>
      </dgm:t>
    </dgm:pt>
    <dgm:pt modelId="{657AF277-DC13-41DA-A58B-788AF0AD6103}" type="sibTrans" cxnId="{17534D24-B127-49F6-9FDF-68DC07174893}">
      <dgm:prSet/>
      <dgm:spPr/>
      <dgm:t>
        <a:bodyPr/>
        <a:lstStyle/>
        <a:p>
          <a:endParaRPr lang="en-US"/>
        </a:p>
      </dgm:t>
    </dgm:pt>
    <dgm:pt modelId="{26148FB6-7D5D-499D-8E7E-473DF9C39775}">
      <dgm:prSet/>
      <dgm:spPr/>
      <dgm:t>
        <a:bodyPr/>
        <a:lstStyle/>
        <a:p>
          <a:r>
            <a:rPr lang="en-US"/>
            <a:t>Too Dense</a:t>
          </a:r>
        </a:p>
      </dgm:t>
    </dgm:pt>
    <dgm:pt modelId="{14790256-5F14-47A2-8FC5-5EE0A1755B9D}" type="parTrans" cxnId="{55E43162-7DD8-4609-AD56-0C4A4F56B653}">
      <dgm:prSet/>
      <dgm:spPr/>
      <dgm:t>
        <a:bodyPr/>
        <a:lstStyle/>
        <a:p>
          <a:endParaRPr lang="en-US"/>
        </a:p>
      </dgm:t>
    </dgm:pt>
    <dgm:pt modelId="{62000E76-F909-4A9C-8B12-1441B99B0C1E}" type="sibTrans" cxnId="{55E43162-7DD8-4609-AD56-0C4A4F56B653}">
      <dgm:prSet/>
      <dgm:spPr/>
      <dgm:t>
        <a:bodyPr/>
        <a:lstStyle/>
        <a:p>
          <a:endParaRPr lang="en-US"/>
        </a:p>
      </dgm:t>
    </dgm:pt>
    <dgm:pt modelId="{B8B5D0EA-6EE2-4EF5-9DD0-437F65AAE72F}">
      <dgm:prSet/>
      <dgm:spPr/>
      <dgm:t>
        <a:bodyPr/>
        <a:lstStyle/>
        <a:p>
          <a:r>
            <a:rPr lang="en-US"/>
            <a:t>No Customization</a:t>
          </a:r>
        </a:p>
      </dgm:t>
    </dgm:pt>
    <dgm:pt modelId="{9CBE15F3-2EBC-41A9-ADF8-2145BC9B821A}" type="parTrans" cxnId="{41B2832B-F56F-4D87-B787-A2C3EFF6012C}">
      <dgm:prSet/>
      <dgm:spPr/>
      <dgm:t>
        <a:bodyPr/>
        <a:lstStyle/>
        <a:p>
          <a:endParaRPr lang="en-US"/>
        </a:p>
      </dgm:t>
    </dgm:pt>
    <dgm:pt modelId="{943248A6-796D-4AD2-9674-CF353DBE94E4}" type="sibTrans" cxnId="{41B2832B-F56F-4D87-B787-A2C3EFF6012C}">
      <dgm:prSet/>
      <dgm:spPr/>
      <dgm:t>
        <a:bodyPr/>
        <a:lstStyle/>
        <a:p>
          <a:endParaRPr lang="en-US"/>
        </a:p>
      </dgm:t>
    </dgm:pt>
    <dgm:pt modelId="{861E9791-B569-4D44-9022-B24F417033DB}">
      <dgm:prSet/>
      <dgm:spPr/>
      <dgm:t>
        <a:bodyPr/>
        <a:lstStyle/>
        <a:p>
          <a:r>
            <a:rPr lang="en-US"/>
            <a:t>Typos and Formatting Issues</a:t>
          </a:r>
        </a:p>
      </dgm:t>
    </dgm:pt>
    <dgm:pt modelId="{F9698573-90A0-4769-8A5A-F85734A844BF}" type="parTrans" cxnId="{81DF2BA9-6E0D-4292-9F27-62630984E584}">
      <dgm:prSet/>
      <dgm:spPr/>
      <dgm:t>
        <a:bodyPr/>
        <a:lstStyle/>
        <a:p>
          <a:endParaRPr lang="en-US"/>
        </a:p>
      </dgm:t>
    </dgm:pt>
    <dgm:pt modelId="{0B31D045-FDDE-41DE-BC9A-228CB1D15974}" type="sibTrans" cxnId="{81DF2BA9-6E0D-4292-9F27-62630984E584}">
      <dgm:prSet/>
      <dgm:spPr/>
      <dgm:t>
        <a:bodyPr/>
        <a:lstStyle/>
        <a:p>
          <a:endParaRPr lang="en-US"/>
        </a:p>
      </dgm:t>
    </dgm:pt>
    <dgm:pt modelId="{AB3EB240-1BD3-4CA0-8F92-EFD2A74E1113}" type="pres">
      <dgm:prSet presAssocID="{319C4F2E-9759-455A-8E65-13EA223863E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BAF6919-B41D-4465-921D-EDC5F6C00E49}" type="pres">
      <dgm:prSet presAssocID="{B4E76456-19B5-4637-BE5D-2D5759A74A4F}" presName="hierRoot1" presStyleCnt="0"/>
      <dgm:spPr/>
    </dgm:pt>
    <dgm:pt modelId="{F3A642A8-7383-4E53-BE57-07EDFA35FFA3}" type="pres">
      <dgm:prSet presAssocID="{B4E76456-19B5-4637-BE5D-2D5759A74A4F}" presName="composite" presStyleCnt="0"/>
      <dgm:spPr/>
    </dgm:pt>
    <dgm:pt modelId="{8ED247DE-6EF8-49E4-9489-500B5B3D8FCB}" type="pres">
      <dgm:prSet presAssocID="{B4E76456-19B5-4637-BE5D-2D5759A74A4F}" presName="background" presStyleLbl="node0" presStyleIdx="0" presStyleCnt="5"/>
      <dgm:spPr/>
    </dgm:pt>
    <dgm:pt modelId="{EAD65FBF-7A22-4DAE-9F3E-107303AA74CE}" type="pres">
      <dgm:prSet presAssocID="{B4E76456-19B5-4637-BE5D-2D5759A74A4F}" presName="text" presStyleLbl="fgAcc0" presStyleIdx="0" presStyleCnt="5">
        <dgm:presLayoutVars>
          <dgm:chPref val="3"/>
        </dgm:presLayoutVars>
      </dgm:prSet>
      <dgm:spPr/>
    </dgm:pt>
    <dgm:pt modelId="{9FAA8E10-DA95-4F24-8DE5-3FF16D2CD17E}" type="pres">
      <dgm:prSet presAssocID="{B4E76456-19B5-4637-BE5D-2D5759A74A4F}" presName="hierChild2" presStyleCnt="0"/>
      <dgm:spPr/>
    </dgm:pt>
    <dgm:pt modelId="{6A06B5C9-33BF-4E99-9DE4-F39A0632A671}" type="pres">
      <dgm:prSet presAssocID="{E6D37638-2CB9-4588-B30F-A44CF931C732}" presName="hierRoot1" presStyleCnt="0"/>
      <dgm:spPr/>
    </dgm:pt>
    <dgm:pt modelId="{26DCBEF4-5D4A-43FE-9536-2FA63CF3A1DE}" type="pres">
      <dgm:prSet presAssocID="{E6D37638-2CB9-4588-B30F-A44CF931C732}" presName="composite" presStyleCnt="0"/>
      <dgm:spPr/>
    </dgm:pt>
    <dgm:pt modelId="{ABF6BF77-6F77-4A1F-AAD5-C68BF75EC32D}" type="pres">
      <dgm:prSet presAssocID="{E6D37638-2CB9-4588-B30F-A44CF931C732}" presName="background" presStyleLbl="node0" presStyleIdx="1" presStyleCnt="5"/>
      <dgm:spPr/>
    </dgm:pt>
    <dgm:pt modelId="{5A3686DC-94E7-4A7A-B96C-46C0A4959436}" type="pres">
      <dgm:prSet presAssocID="{E6D37638-2CB9-4588-B30F-A44CF931C732}" presName="text" presStyleLbl="fgAcc0" presStyleIdx="1" presStyleCnt="5">
        <dgm:presLayoutVars>
          <dgm:chPref val="3"/>
        </dgm:presLayoutVars>
      </dgm:prSet>
      <dgm:spPr/>
    </dgm:pt>
    <dgm:pt modelId="{8B11343B-D5FA-43FA-B6B0-F85276AA0AAD}" type="pres">
      <dgm:prSet presAssocID="{E6D37638-2CB9-4588-B30F-A44CF931C732}" presName="hierChild2" presStyleCnt="0"/>
      <dgm:spPr/>
    </dgm:pt>
    <dgm:pt modelId="{296A31F9-10F9-445E-89A9-5CCC49FE4C32}" type="pres">
      <dgm:prSet presAssocID="{26148FB6-7D5D-499D-8E7E-473DF9C39775}" presName="hierRoot1" presStyleCnt="0"/>
      <dgm:spPr/>
    </dgm:pt>
    <dgm:pt modelId="{E0EDF843-1270-4454-B709-B1F4A9A29B6B}" type="pres">
      <dgm:prSet presAssocID="{26148FB6-7D5D-499D-8E7E-473DF9C39775}" presName="composite" presStyleCnt="0"/>
      <dgm:spPr/>
    </dgm:pt>
    <dgm:pt modelId="{A7189AE6-7626-4A0B-9235-5008D366BE51}" type="pres">
      <dgm:prSet presAssocID="{26148FB6-7D5D-499D-8E7E-473DF9C39775}" presName="background" presStyleLbl="node0" presStyleIdx="2" presStyleCnt="5"/>
      <dgm:spPr/>
    </dgm:pt>
    <dgm:pt modelId="{B9301011-C641-43EC-9B11-99E04C6B24C7}" type="pres">
      <dgm:prSet presAssocID="{26148FB6-7D5D-499D-8E7E-473DF9C39775}" presName="text" presStyleLbl="fgAcc0" presStyleIdx="2" presStyleCnt="5">
        <dgm:presLayoutVars>
          <dgm:chPref val="3"/>
        </dgm:presLayoutVars>
      </dgm:prSet>
      <dgm:spPr/>
    </dgm:pt>
    <dgm:pt modelId="{B58219B9-F715-453E-8965-D4F570C2A7B7}" type="pres">
      <dgm:prSet presAssocID="{26148FB6-7D5D-499D-8E7E-473DF9C39775}" presName="hierChild2" presStyleCnt="0"/>
      <dgm:spPr/>
    </dgm:pt>
    <dgm:pt modelId="{E4A2EBE2-3D4B-42BF-82E7-C58D244D76F2}" type="pres">
      <dgm:prSet presAssocID="{B8B5D0EA-6EE2-4EF5-9DD0-437F65AAE72F}" presName="hierRoot1" presStyleCnt="0"/>
      <dgm:spPr/>
    </dgm:pt>
    <dgm:pt modelId="{D4D52E83-4027-4F9D-A3F2-C2669EAA2828}" type="pres">
      <dgm:prSet presAssocID="{B8B5D0EA-6EE2-4EF5-9DD0-437F65AAE72F}" presName="composite" presStyleCnt="0"/>
      <dgm:spPr/>
    </dgm:pt>
    <dgm:pt modelId="{445BF783-DA98-47EA-983C-847D8BC301B6}" type="pres">
      <dgm:prSet presAssocID="{B8B5D0EA-6EE2-4EF5-9DD0-437F65AAE72F}" presName="background" presStyleLbl="node0" presStyleIdx="3" presStyleCnt="5"/>
      <dgm:spPr/>
    </dgm:pt>
    <dgm:pt modelId="{B4CBAFF1-BB12-4396-8290-DA3A2AEB3BEA}" type="pres">
      <dgm:prSet presAssocID="{B8B5D0EA-6EE2-4EF5-9DD0-437F65AAE72F}" presName="text" presStyleLbl="fgAcc0" presStyleIdx="3" presStyleCnt="5">
        <dgm:presLayoutVars>
          <dgm:chPref val="3"/>
        </dgm:presLayoutVars>
      </dgm:prSet>
      <dgm:spPr/>
    </dgm:pt>
    <dgm:pt modelId="{D1F18220-5174-4025-B0CB-EE7C2C350D8E}" type="pres">
      <dgm:prSet presAssocID="{B8B5D0EA-6EE2-4EF5-9DD0-437F65AAE72F}" presName="hierChild2" presStyleCnt="0"/>
      <dgm:spPr/>
    </dgm:pt>
    <dgm:pt modelId="{3EB69A2C-FC41-47A4-A853-4472EF6BB405}" type="pres">
      <dgm:prSet presAssocID="{861E9791-B569-4D44-9022-B24F417033DB}" presName="hierRoot1" presStyleCnt="0"/>
      <dgm:spPr/>
    </dgm:pt>
    <dgm:pt modelId="{C6212D56-D5DA-48E0-BA4E-7DC7F51EA36A}" type="pres">
      <dgm:prSet presAssocID="{861E9791-B569-4D44-9022-B24F417033DB}" presName="composite" presStyleCnt="0"/>
      <dgm:spPr/>
    </dgm:pt>
    <dgm:pt modelId="{4D53D002-0B27-47BB-9DA3-36F975D3EE1F}" type="pres">
      <dgm:prSet presAssocID="{861E9791-B569-4D44-9022-B24F417033DB}" presName="background" presStyleLbl="node0" presStyleIdx="4" presStyleCnt="5"/>
      <dgm:spPr/>
    </dgm:pt>
    <dgm:pt modelId="{BCC71367-D2A8-4663-9D17-C46E1BB747DA}" type="pres">
      <dgm:prSet presAssocID="{861E9791-B569-4D44-9022-B24F417033DB}" presName="text" presStyleLbl="fgAcc0" presStyleIdx="4" presStyleCnt="5">
        <dgm:presLayoutVars>
          <dgm:chPref val="3"/>
        </dgm:presLayoutVars>
      </dgm:prSet>
      <dgm:spPr/>
    </dgm:pt>
    <dgm:pt modelId="{5E878288-F85B-415C-911B-20D76453E22A}" type="pres">
      <dgm:prSet presAssocID="{861E9791-B569-4D44-9022-B24F417033DB}" presName="hierChild2" presStyleCnt="0"/>
      <dgm:spPr/>
    </dgm:pt>
  </dgm:ptLst>
  <dgm:cxnLst>
    <dgm:cxn modelId="{12AB0200-165E-4690-B9C5-1680787BBD35}" type="presOf" srcId="{26148FB6-7D5D-499D-8E7E-473DF9C39775}" destId="{B9301011-C641-43EC-9B11-99E04C6B24C7}" srcOrd="0" destOrd="0" presId="urn:microsoft.com/office/officeart/2005/8/layout/hierarchy1"/>
    <dgm:cxn modelId="{AD39B30A-0BCB-46E5-9C3E-7717A04B6D46}" type="presOf" srcId="{B4E76456-19B5-4637-BE5D-2D5759A74A4F}" destId="{EAD65FBF-7A22-4DAE-9F3E-107303AA74CE}" srcOrd="0" destOrd="0" presId="urn:microsoft.com/office/officeart/2005/8/layout/hierarchy1"/>
    <dgm:cxn modelId="{17534D24-B127-49F6-9FDF-68DC07174893}" srcId="{319C4F2E-9759-455A-8E65-13EA223863EF}" destId="{E6D37638-2CB9-4588-B30F-A44CF931C732}" srcOrd="1" destOrd="0" parTransId="{CA70BEFF-F3E8-4C0A-9D1E-7D50847BD393}" sibTransId="{657AF277-DC13-41DA-A58B-788AF0AD6103}"/>
    <dgm:cxn modelId="{41B2832B-F56F-4D87-B787-A2C3EFF6012C}" srcId="{319C4F2E-9759-455A-8E65-13EA223863EF}" destId="{B8B5D0EA-6EE2-4EF5-9DD0-437F65AAE72F}" srcOrd="3" destOrd="0" parTransId="{9CBE15F3-2EBC-41A9-ADF8-2145BC9B821A}" sibTransId="{943248A6-796D-4AD2-9674-CF353DBE94E4}"/>
    <dgm:cxn modelId="{55E43162-7DD8-4609-AD56-0C4A4F56B653}" srcId="{319C4F2E-9759-455A-8E65-13EA223863EF}" destId="{26148FB6-7D5D-499D-8E7E-473DF9C39775}" srcOrd="2" destOrd="0" parTransId="{14790256-5F14-47A2-8FC5-5EE0A1755B9D}" sibTransId="{62000E76-F909-4A9C-8B12-1441B99B0C1E}"/>
    <dgm:cxn modelId="{2C85A76C-2231-4633-B4E3-60A499F5E7D3}" type="presOf" srcId="{861E9791-B569-4D44-9022-B24F417033DB}" destId="{BCC71367-D2A8-4663-9D17-C46E1BB747DA}" srcOrd="0" destOrd="0" presId="urn:microsoft.com/office/officeart/2005/8/layout/hierarchy1"/>
    <dgm:cxn modelId="{3C73539D-7DDC-4869-A715-634DEBBCCCCB}" type="presOf" srcId="{E6D37638-2CB9-4588-B30F-A44CF931C732}" destId="{5A3686DC-94E7-4A7A-B96C-46C0A4959436}" srcOrd="0" destOrd="0" presId="urn:microsoft.com/office/officeart/2005/8/layout/hierarchy1"/>
    <dgm:cxn modelId="{81DF2BA9-6E0D-4292-9F27-62630984E584}" srcId="{319C4F2E-9759-455A-8E65-13EA223863EF}" destId="{861E9791-B569-4D44-9022-B24F417033DB}" srcOrd="4" destOrd="0" parTransId="{F9698573-90A0-4769-8A5A-F85734A844BF}" sibTransId="{0B31D045-FDDE-41DE-BC9A-228CB1D15974}"/>
    <dgm:cxn modelId="{315F56B6-B33D-434E-A0DD-8EA977A91D8A}" srcId="{319C4F2E-9759-455A-8E65-13EA223863EF}" destId="{B4E76456-19B5-4637-BE5D-2D5759A74A4F}" srcOrd="0" destOrd="0" parTransId="{9FABC698-AFEC-4F19-8DEA-580F7279255B}" sibTransId="{75500390-2D41-4B64-B7E4-61DB9C2E8529}"/>
    <dgm:cxn modelId="{0549E6BA-C971-42D4-BF18-1F2CD9FC3E05}" type="presOf" srcId="{319C4F2E-9759-455A-8E65-13EA223863EF}" destId="{AB3EB240-1BD3-4CA0-8F92-EFD2A74E1113}" srcOrd="0" destOrd="0" presId="urn:microsoft.com/office/officeart/2005/8/layout/hierarchy1"/>
    <dgm:cxn modelId="{0452F7F7-EFAE-4761-B568-7744BE53CE9F}" type="presOf" srcId="{B8B5D0EA-6EE2-4EF5-9DD0-437F65AAE72F}" destId="{B4CBAFF1-BB12-4396-8290-DA3A2AEB3BEA}" srcOrd="0" destOrd="0" presId="urn:microsoft.com/office/officeart/2005/8/layout/hierarchy1"/>
    <dgm:cxn modelId="{26BFD1D7-9CCD-4C09-B203-695DC00E7E9A}" type="presParOf" srcId="{AB3EB240-1BD3-4CA0-8F92-EFD2A74E1113}" destId="{1BAF6919-B41D-4465-921D-EDC5F6C00E49}" srcOrd="0" destOrd="0" presId="urn:microsoft.com/office/officeart/2005/8/layout/hierarchy1"/>
    <dgm:cxn modelId="{5800E2DC-AF80-4303-8FCA-570E63F36426}" type="presParOf" srcId="{1BAF6919-B41D-4465-921D-EDC5F6C00E49}" destId="{F3A642A8-7383-4E53-BE57-07EDFA35FFA3}" srcOrd="0" destOrd="0" presId="urn:microsoft.com/office/officeart/2005/8/layout/hierarchy1"/>
    <dgm:cxn modelId="{47B4B2FE-4ACA-4041-A587-19A8CBCD89F4}" type="presParOf" srcId="{F3A642A8-7383-4E53-BE57-07EDFA35FFA3}" destId="{8ED247DE-6EF8-49E4-9489-500B5B3D8FCB}" srcOrd="0" destOrd="0" presId="urn:microsoft.com/office/officeart/2005/8/layout/hierarchy1"/>
    <dgm:cxn modelId="{C299EF5D-ACB4-4FB8-ADAA-8236C98FFC04}" type="presParOf" srcId="{F3A642A8-7383-4E53-BE57-07EDFA35FFA3}" destId="{EAD65FBF-7A22-4DAE-9F3E-107303AA74CE}" srcOrd="1" destOrd="0" presId="urn:microsoft.com/office/officeart/2005/8/layout/hierarchy1"/>
    <dgm:cxn modelId="{51C78D13-EF32-49BC-907A-D9A51104230A}" type="presParOf" srcId="{1BAF6919-B41D-4465-921D-EDC5F6C00E49}" destId="{9FAA8E10-DA95-4F24-8DE5-3FF16D2CD17E}" srcOrd="1" destOrd="0" presId="urn:microsoft.com/office/officeart/2005/8/layout/hierarchy1"/>
    <dgm:cxn modelId="{99A7BE41-1F99-4B9A-8941-FBA862AAC591}" type="presParOf" srcId="{AB3EB240-1BD3-4CA0-8F92-EFD2A74E1113}" destId="{6A06B5C9-33BF-4E99-9DE4-F39A0632A671}" srcOrd="1" destOrd="0" presId="urn:microsoft.com/office/officeart/2005/8/layout/hierarchy1"/>
    <dgm:cxn modelId="{C3180E54-A444-4115-B247-D9C5C140BDFD}" type="presParOf" srcId="{6A06B5C9-33BF-4E99-9DE4-F39A0632A671}" destId="{26DCBEF4-5D4A-43FE-9536-2FA63CF3A1DE}" srcOrd="0" destOrd="0" presId="urn:microsoft.com/office/officeart/2005/8/layout/hierarchy1"/>
    <dgm:cxn modelId="{6AE98BE9-AC79-4180-B04D-46695E319356}" type="presParOf" srcId="{26DCBEF4-5D4A-43FE-9536-2FA63CF3A1DE}" destId="{ABF6BF77-6F77-4A1F-AAD5-C68BF75EC32D}" srcOrd="0" destOrd="0" presId="urn:microsoft.com/office/officeart/2005/8/layout/hierarchy1"/>
    <dgm:cxn modelId="{B81553C8-D439-4B4F-87C3-68038CF7B67D}" type="presParOf" srcId="{26DCBEF4-5D4A-43FE-9536-2FA63CF3A1DE}" destId="{5A3686DC-94E7-4A7A-B96C-46C0A4959436}" srcOrd="1" destOrd="0" presId="urn:microsoft.com/office/officeart/2005/8/layout/hierarchy1"/>
    <dgm:cxn modelId="{3CD7EE9F-7BEC-4AD9-888E-CEEE8F4ECF90}" type="presParOf" srcId="{6A06B5C9-33BF-4E99-9DE4-F39A0632A671}" destId="{8B11343B-D5FA-43FA-B6B0-F85276AA0AAD}" srcOrd="1" destOrd="0" presId="urn:microsoft.com/office/officeart/2005/8/layout/hierarchy1"/>
    <dgm:cxn modelId="{F929E08D-D70E-4778-807B-628ADB4F0CA4}" type="presParOf" srcId="{AB3EB240-1BD3-4CA0-8F92-EFD2A74E1113}" destId="{296A31F9-10F9-445E-89A9-5CCC49FE4C32}" srcOrd="2" destOrd="0" presId="urn:microsoft.com/office/officeart/2005/8/layout/hierarchy1"/>
    <dgm:cxn modelId="{56FC9638-3787-405A-9037-DF5A181F83FA}" type="presParOf" srcId="{296A31F9-10F9-445E-89A9-5CCC49FE4C32}" destId="{E0EDF843-1270-4454-B709-B1F4A9A29B6B}" srcOrd="0" destOrd="0" presId="urn:microsoft.com/office/officeart/2005/8/layout/hierarchy1"/>
    <dgm:cxn modelId="{EBB546C1-3998-48F8-B312-B12ABB81F3B3}" type="presParOf" srcId="{E0EDF843-1270-4454-B709-B1F4A9A29B6B}" destId="{A7189AE6-7626-4A0B-9235-5008D366BE51}" srcOrd="0" destOrd="0" presId="urn:microsoft.com/office/officeart/2005/8/layout/hierarchy1"/>
    <dgm:cxn modelId="{D35CA56B-7D18-4CA0-857C-E6C1B84925C3}" type="presParOf" srcId="{E0EDF843-1270-4454-B709-B1F4A9A29B6B}" destId="{B9301011-C641-43EC-9B11-99E04C6B24C7}" srcOrd="1" destOrd="0" presId="urn:microsoft.com/office/officeart/2005/8/layout/hierarchy1"/>
    <dgm:cxn modelId="{CB63C295-DA9C-433A-B280-9CBA9EDE946F}" type="presParOf" srcId="{296A31F9-10F9-445E-89A9-5CCC49FE4C32}" destId="{B58219B9-F715-453E-8965-D4F570C2A7B7}" srcOrd="1" destOrd="0" presId="urn:microsoft.com/office/officeart/2005/8/layout/hierarchy1"/>
    <dgm:cxn modelId="{5923E92E-B0CA-4039-BCD6-616F084A4767}" type="presParOf" srcId="{AB3EB240-1BD3-4CA0-8F92-EFD2A74E1113}" destId="{E4A2EBE2-3D4B-42BF-82E7-C58D244D76F2}" srcOrd="3" destOrd="0" presId="urn:microsoft.com/office/officeart/2005/8/layout/hierarchy1"/>
    <dgm:cxn modelId="{F05B51BA-0641-42BB-93A1-E16490E06D83}" type="presParOf" srcId="{E4A2EBE2-3D4B-42BF-82E7-C58D244D76F2}" destId="{D4D52E83-4027-4F9D-A3F2-C2669EAA2828}" srcOrd="0" destOrd="0" presId="urn:microsoft.com/office/officeart/2005/8/layout/hierarchy1"/>
    <dgm:cxn modelId="{760C1E91-9EAB-457C-84F7-14C1A37F5C14}" type="presParOf" srcId="{D4D52E83-4027-4F9D-A3F2-C2669EAA2828}" destId="{445BF783-DA98-47EA-983C-847D8BC301B6}" srcOrd="0" destOrd="0" presId="urn:microsoft.com/office/officeart/2005/8/layout/hierarchy1"/>
    <dgm:cxn modelId="{1D5E6143-C8A5-49C6-AADF-20DA4D9BE679}" type="presParOf" srcId="{D4D52E83-4027-4F9D-A3F2-C2669EAA2828}" destId="{B4CBAFF1-BB12-4396-8290-DA3A2AEB3BEA}" srcOrd="1" destOrd="0" presId="urn:microsoft.com/office/officeart/2005/8/layout/hierarchy1"/>
    <dgm:cxn modelId="{47BEC84E-B68F-4BCC-9BB2-F9CFC1450237}" type="presParOf" srcId="{E4A2EBE2-3D4B-42BF-82E7-C58D244D76F2}" destId="{D1F18220-5174-4025-B0CB-EE7C2C350D8E}" srcOrd="1" destOrd="0" presId="urn:microsoft.com/office/officeart/2005/8/layout/hierarchy1"/>
    <dgm:cxn modelId="{8D6817CA-25A5-465D-A69A-73C47F42C215}" type="presParOf" srcId="{AB3EB240-1BD3-4CA0-8F92-EFD2A74E1113}" destId="{3EB69A2C-FC41-47A4-A853-4472EF6BB405}" srcOrd="4" destOrd="0" presId="urn:microsoft.com/office/officeart/2005/8/layout/hierarchy1"/>
    <dgm:cxn modelId="{C42D3079-7BFC-4D8C-A6BC-3939F9FF8A80}" type="presParOf" srcId="{3EB69A2C-FC41-47A4-A853-4472EF6BB405}" destId="{C6212D56-D5DA-48E0-BA4E-7DC7F51EA36A}" srcOrd="0" destOrd="0" presId="urn:microsoft.com/office/officeart/2005/8/layout/hierarchy1"/>
    <dgm:cxn modelId="{75C838B8-220F-4455-B2D8-B7480E136CBE}" type="presParOf" srcId="{C6212D56-D5DA-48E0-BA4E-7DC7F51EA36A}" destId="{4D53D002-0B27-47BB-9DA3-36F975D3EE1F}" srcOrd="0" destOrd="0" presId="urn:microsoft.com/office/officeart/2005/8/layout/hierarchy1"/>
    <dgm:cxn modelId="{6668CA1B-30A0-434E-8153-B4026C479EEA}" type="presParOf" srcId="{C6212D56-D5DA-48E0-BA4E-7DC7F51EA36A}" destId="{BCC71367-D2A8-4663-9D17-C46E1BB747DA}" srcOrd="1" destOrd="0" presId="urn:microsoft.com/office/officeart/2005/8/layout/hierarchy1"/>
    <dgm:cxn modelId="{6FDA9C7E-3DA8-455E-A3D8-7D75B125B0AD}" type="presParOf" srcId="{3EB69A2C-FC41-47A4-A853-4472EF6BB405}" destId="{5E878288-F85B-415C-911B-20D76453E22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705B5E4-18C1-4308-A6CA-3BDDC047506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108C807-C037-415B-9DC7-DCDDB98F99E2}">
      <dgm:prSet/>
      <dgm:spPr/>
      <dgm:t>
        <a:bodyPr/>
        <a:lstStyle/>
        <a:p>
          <a:r>
            <a:rPr lang="en-US"/>
            <a:t>Who You Are</a:t>
          </a:r>
        </a:p>
      </dgm:t>
    </dgm:pt>
    <dgm:pt modelId="{B075C5C9-0B6C-4293-9BC1-272D7C5DCEC8}" type="parTrans" cxnId="{8D5FB07F-E2CF-40E5-85FA-FA531142E575}">
      <dgm:prSet/>
      <dgm:spPr/>
      <dgm:t>
        <a:bodyPr/>
        <a:lstStyle/>
        <a:p>
          <a:endParaRPr lang="en-US"/>
        </a:p>
      </dgm:t>
    </dgm:pt>
    <dgm:pt modelId="{93D74B0C-E0EF-4911-B2AE-3B97E0E5F6EF}" type="sibTrans" cxnId="{8D5FB07F-E2CF-40E5-85FA-FA531142E575}">
      <dgm:prSet/>
      <dgm:spPr/>
      <dgm:t>
        <a:bodyPr/>
        <a:lstStyle/>
        <a:p>
          <a:endParaRPr lang="en-US"/>
        </a:p>
      </dgm:t>
    </dgm:pt>
    <dgm:pt modelId="{E1298433-2C6A-4861-8925-1CA95F11C7CE}">
      <dgm:prSet/>
      <dgm:spPr/>
      <dgm:t>
        <a:bodyPr/>
        <a:lstStyle/>
        <a:p>
          <a:r>
            <a:rPr lang="en-US"/>
            <a:t>Name, degree, year</a:t>
          </a:r>
        </a:p>
      </dgm:t>
    </dgm:pt>
    <dgm:pt modelId="{BEC49D9C-99EE-4ADB-B1AA-60D2E23CE529}" type="parTrans" cxnId="{0CC2B195-D6ED-4F2B-BC93-F8F61254F78D}">
      <dgm:prSet/>
      <dgm:spPr/>
      <dgm:t>
        <a:bodyPr/>
        <a:lstStyle/>
        <a:p>
          <a:endParaRPr lang="en-US"/>
        </a:p>
      </dgm:t>
    </dgm:pt>
    <dgm:pt modelId="{A08BE5E9-19E8-4573-8691-6721DE238B56}" type="sibTrans" cxnId="{0CC2B195-D6ED-4F2B-BC93-F8F61254F78D}">
      <dgm:prSet/>
      <dgm:spPr/>
      <dgm:t>
        <a:bodyPr/>
        <a:lstStyle/>
        <a:p>
          <a:endParaRPr lang="en-US"/>
        </a:p>
      </dgm:t>
    </dgm:pt>
    <dgm:pt modelId="{2CCE0FAF-D75B-4EF5-B35C-7DFAC95C59F7}">
      <dgm:prSet/>
      <dgm:spPr/>
      <dgm:t>
        <a:bodyPr/>
        <a:lstStyle/>
        <a:p>
          <a:r>
            <a:rPr lang="en-US"/>
            <a:t>What You Do</a:t>
          </a:r>
        </a:p>
      </dgm:t>
    </dgm:pt>
    <dgm:pt modelId="{302CDFC7-55A2-4780-A5AF-A26F15F86B02}" type="parTrans" cxnId="{BC1DB7F3-CB66-44E8-968A-CFA29F00BF92}">
      <dgm:prSet/>
      <dgm:spPr/>
      <dgm:t>
        <a:bodyPr/>
        <a:lstStyle/>
        <a:p>
          <a:endParaRPr lang="en-US"/>
        </a:p>
      </dgm:t>
    </dgm:pt>
    <dgm:pt modelId="{44D496A3-6079-4C8D-A426-04DC80B240EA}" type="sibTrans" cxnId="{BC1DB7F3-CB66-44E8-968A-CFA29F00BF92}">
      <dgm:prSet/>
      <dgm:spPr/>
      <dgm:t>
        <a:bodyPr/>
        <a:lstStyle/>
        <a:p>
          <a:endParaRPr lang="en-US"/>
        </a:p>
      </dgm:t>
    </dgm:pt>
    <dgm:pt modelId="{0E5025D5-C460-49D7-8008-469506FA8F7F}">
      <dgm:prSet/>
      <dgm:spPr/>
      <dgm:t>
        <a:bodyPr/>
        <a:lstStyle/>
        <a:p>
          <a:r>
            <a:rPr lang="en-US"/>
            <a:t>Key skills, research, projects, or work experience</a:t>
          </a:r>
        </a:p>
      </dgm:t>
    </dgm:pt>
    <dgm:pt modelId="{C6D2357C-8694-4FF9-88A9-343A8680017B}" type="parTrans" cxnId="{DB9A5D5F-65B5-4BB9-A23B-CE0CA2ADC2CD}">
      <dgm:prSet/>
      <dgm:spPr/>
      <dgm:t>
        <a:bodyPr/>
        <a:lstStyle/>
        <a:p>
          <a:endParaRPr lang="en-US"/>
        </a:p>
      </dgm:t>
    </dgm:pt>
    <dgm:pt modelId="{5D9C05E1-12F5-42DD-B619-ADA32F7A141C}" type="sibTrans" cxnId="{DB9A5D5F-65B5-4BB9-A23B-CE0CA2ADC2CD}">
      <dgm:prSet/>
      <dgm:spPr/>
      <dgm:t>
        <a:bodyPr/>
        <a:lstStyle/>
        <a:p>
          <a:endParaRPr lang="en-US"/>
        </a:p>
      </dgm:t>
    </dgm:pt>
    <dgm:pt modelId="{D9393C0B-4DFA-41D0-97E7-E4B36F8F9628}">
      <dgm:prSet/>
      <dgm:spPr/>
      <dgm:t>
        <a:bodyPr/>
        <a:lstStyle/>
        <a:p>
          <a:r>
            <a:rPr lang="en-US"/>
            <a:t>What You’re Looking For</a:t>
          </a:r>
        </a:p>
      </dgm:t>
    </dgm:pt>
    <dgm:pt modelId="{871CEB35-DCA8-454E-943C-32929F060100}" type="parTrans" cxnId="{A8D8CE8C-8C15-4A94-B304-AD555188C779}">
      <dgm:prSet/>
      <dgm:spPr/>
      <dgm:t>
        <a:bodyPr/>
        <a:lstStyle/>
        <a:p>
          <a:endParaRPr lang="en-US"/>
        </a:p>
      </dgm:t>
    </dgm:pt>
    <dgm:pt modelId="{EFE943C1-4E6B-4787-899A-3E50E507D1B1}" type="sibTrans" cxnId="{A8D8CE8C-8C15-4A94-B304-AD555188C779}">
      <dgm:prSet/>
      <dgm:spPr/>
      <dgm:t>
        <a:bodyPr/>
        <a:lstStyle/>
        <a:p>
          <a:endParaRPr lang="en-US"/>
        </a:p>
      </dgm:t>
    </dgm:pt>
    <dgm:pt modelId="{D7DC7C85-2607-478A-BE3F-62A3E67EB691}">
      <dgm:prSet/>
      <dgm:spPr/>
      <dgm:t>
        <a:bodyPr/>
        <a:lstStyle/>
        <a:p>
          <a:r>
            <a:rPr lang="en-US"/>
            <a:t>Internship, full-time job, area of interest</a:t>
          </a:r>
        </a:p>
      </dgm:t>
    </dgm:pt>
    <dgm:pt modelId="{F7FFC218-B58D-4257-A423-248A97CC0DE7}" type="parTrans" cxnId="{1359C867-ED34-4CBC-86E4-363D800AC517}">
      <dgm:prSet/>
      <dgm:spPr/>
      <dgm:t>
        <a:bodyPr/>
        <a:lstStyle/>
        <a:p>
          <a:endParaRPr lang="en-US"/>
        </a:p>
      </dgm:t>
    </dgm:pt>
    <dgm:pt modelId="{460119DC-AA6E-40D9-87A4-B77C370F111E}" type="sibTrans" cxnId="{1359C867-ED34-4CBC-86E4-363D800AC517}">
      <dgm:prSet/>
      <dgm:spPr/>
      <dgm:t>
        <a:bodyPr/>
        <a:lstStyle/>
        <a:p>
          <a:endParaRPr lang="en-US"/>
        </a:p>
      </dgm:t>
    </dgm:pt>
    <dgm:pt modelId="{2006CBA5-6B6D-43C8-940E-515A7AC79228}">
      <dgm:prSet/>
      <dgm:spPr/>
      <dgm:t>
        <a:bodyPr/>
        <a:lstStyle/>
        <a:p>
          <a:r>
            <a:rPr lang="en-US"/>
            <a:t>What Makes You Stand Out</a:t>
          </a:r>
        </a:p>
      </dgm:t>
    </dgm:pt>
    <dgm:pt modelId="{954DC6D5-D603-449C-BD3D-16FBF2F8B586}" type="parTrans" cxnId="{C0E736CB-3921-41CB-A14B-F8081E88166A}">
      <dgm:prSet/>
      <dgm:spPr/>
      <dgm:t>
        <a:bodyPr/>
        <a:lstStyle/>
        <a:p>
          <a:endParaRPr lang="en-US"/>
        </a:p>
      </dgm:t>
    </dgm:pt>
    <dgm:pt modelId="{440165EC-667A-4F37-AB31-9951052F14E2}" type="sibTrans" cxnId="{C0E736CB-3921-41CB-A14B-F8081E88166A}">
      <dgm:prSet/>
      <dgm:spPr/>
      <dgm:t>
        <a:bodyPr/>
        <a:lstStyle/>
        <a:p>
          <a:endParaRPr lang="en-US"/>
        </a:p>
      </dgm:t>
    </dgm:pt>
    <dgm:pt modelId="{BBFB7080-CFE4-4C2F-BF3B-7DACF038A203}">
      <dgm:prSet/>
      <dgm:spPr/>
      <dgm:t>
        <a:bodyPr/>
        <a:lstStyle/>
        <a:p>
          <a:r>
            <a:rPr lang="en-US"/>
            <a:t>Unique value, specific interest, or a relevant achievement</a:t>
          </a:r>
        </a:p>
      </dgm:t>
    </dgm:pt>
    <dgm:pt modelId="{4576CA17-53DC-497D-83F8-49A8E5B1410E}" type="parTrans" cxnId="{DD003FCF-04DB-4EC0-AFC6-0BBFD856979B}">
      <dgm:prSet/>
      <dgm:spPr/>
      <dgm:t>
        <a:bodyPr/>
        <a:lstStyle/>
        <a:p>
          <a:endParaRPr lang="en-US"/>
        </a:p>
      </dgm:t>
    </dgm:pt>
    <dgm:pt modelId="{9EF04DE8-E53F-4A19-BFA6-9DCAE9305B5E}" type="sibTrans" cxnId="{DD003FCF-04DB-4EC0-AFC6-0BBFD856979B}">
      <dgm:prSet/>
      <dgm:spPr/>
      <dgm:t>
        <a:bodyPr/>
        <a:lstStyle/>
        <a:p>
          <a:endParaRPr lang="en-US"/>
        </a:p>
      </dgm:t>
    </dgm:pt>
    <dgm:pt modelId="{B0F225AB-7A5B-4AFF-A5F3-7A865F7973C4}" type="pres">
      <dgm:prSet presAssocID="{8705B5E4-18C1-4308-A6CA-3BDDC0475064}" presName="linear" presStyleCnt="0">
        <dgm:presLayoutVars>
          <dgm:dir/>
          <dgm:animLvl val="lvl"/>
          <dgm:resizeHandles val="exact"/>
        </dgm:presLayoutVars>
      </dgm:prSet>
      <dgm:spPr/>
    </dgm:pt>
    <dgm:pt modelId="{43716AB9-D6B9-4134-B1D8-90A0821EE0B1}" type="pres">
      <dgm:prSet presAssocID="{7108C807-C037-415B-9DC7-DCDDB98F99E2}" presName="parentLin" presStyleCnt="0"/>
      <dgm:spPr/>
    </dgm:pt>
    <dgm:pt modelId="{6DC57CF5-89C6-4468-8745-6DE71A262978}" type="pres">
      <dgm:prSet presAssocID="{7108C807-C037-415B-9DC7-DCDDB98F99E2}" presName="parentLeftMargin" presStyleLbl="node1" presStyleIdx="0" presStyleCnt="4"/>
      <dgm:spPr/>
    </dgm:pt>
    <dgm:pt modelId="{91464D36-14DD-4EBB-80EB-27D06D141953}" type="pres">
      <dgm:prSet presAssocID="{7108C807-C037-415B-9DC7-DCDDB98F99E2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BED7E887-F89D-4DAF-AFAB-B672DA60B369}" type="pres">
      <dgm:prSet presAssocID="{7108C807-C037-415B-9DC7-DCDDB98F99E2}" presName="negativeSpace" presStyleCnt="0"/>
      <dgm:spPr/>
    </dgm:pt>
    <dgm:pt modelId="{B7C73FD7-CDB0-4410-B4BA-C55D0F6C80A0}" type="pres">
      <dgm:prSet presAssocID="{7108C807-C037-415B-9DC7-DCDDB98F99E2}" presName="childText" presStyleLbl="conFgAcc1" presStyleIdx="0" presStyleCnt="4">
        <dgm:presLayoutVars>
          <dgm:bulletEnabled val="1"/>
        </dgm:presLayoutVars>
      </dgm:prSet>
      <dgm:spPr/>
    </dgm:pt>
    <dgm:pt modelId="{6E499526-0782-453B-9E0E-00C98BD112B1}" type="pres">
      <dgm:prSet presAssocID="{93D74B0C-E0EF-4911-B2AE-3B97E0E5F6EF}" presName="spaceBetweenRectangles" presStyleCnt="0"/>
      <dgm:spPr/>
    </dgm:pt>
    <dgm:pt modelId="{53C44F4F-E30C-4266-A784-15BE7099968A}" type="pres">
      <dgm:prSet presAssocID="{2CCE0FAF-D75B-4EF5-B35C-7DFAC95C59F7}" presName="parentLin" presStyleCnt="0"/>
      <dgm:spPr/>
    </dgm:pt>
    <dgm:pt modelId="{CC1F6046-E51E-4CD8-A4FE-8A836A24C544}" type="pres">
      <dgm:prSet presAssocID="{2CCE0FAF-D75B-4EF5-B35C-7DFAC95C59F7}" presName="parentLeftMargin" presStyleLbl="node1" presStyleIdx="0" presStyleCnt="4"/>
      <dgm:spPr/>
    </dgm:pt>
    <dgm:pt modelId="{D41AA767-07C7-4D91-A2FF-B6DA5079545E}" type="pres">
      <dgm:prSet presAssocID="{2CCE0FAF-D75B-4EF5-B35C-7DFAC95C59F7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3805699F-C2C9-4723-A7CB-6A2423862802}" type="pres">
      <dgm:prSet presAssocID="{2CCE0FAF-D75B-4EF5-B35C-7DFAC95C59F7}" presName="negativeSpace" presStyleCnt="0"/>
      <dgm:spPr/>
    </dgm:pt>
    <dgm:pt modelId="{FF89B4A7-2117-44F6-B45D-7F51A9FA7582}" type="pres">
      <dgm:prSet presAssocID="{2CCE0FAF-D75B-4EF5-B35C-7DFAC95C59F7}" presName="childText" presStyleLbl="conFgAcc1" presStyleIdx="1" presStyleCnt="4">
        <dgm:presLayoutVars>
          <dgm:bulletEnabled val="1"/>
        </dgm:presLayoutVars>
      </dgm:prSet>
      <dgm:spPr/>
    </dgm:pt>
    <dgm:pt modelId="{464E1F7A-D8B2-475D-AECF-12899386BEBB}" type="pres">
      <dgm:prSet presAssocID="{44D496A3-6079-4C8D-A426-04DC80B240EA}" presName="spaceBetweenRectangles" presStyleCnt="0"/>
      <dgm:spPr/>
    </dgm:pt>
    <dgm:pt modelId="{E1BBD979-D03C-4FCD-A39D-704522442370}" type="pres">
      <dgm:prSet presAssocID="{D9393C0B-4DFA-41D0-97E7-E4B36F8F9628}" presName="parentLin" presStyleCnt="0"/>
      <dgm:spPr/>
    </dgm:pt>
    <dgm:pt modelId="{E193140B-75AC-489E-9AB3-C6CFF013F760}" type="pres">
      <dgm:prSet presAssocID="{D9393C0B-4DFA-41D0-97E7-E4B36F8F9628}" presName="parentLeftMargin" presStyleLbl="node1" presStyleIdx="1" presStyleCnt="4"/>
      <dgm:spPr/>
    </dgm:pt>
    <dgm:pt modelId="{2BD6E987-7B15-45CC-93E5-A16DEDC0D3FA}" type="pres">
      <dgm:prSet presAssocID="{D9393C0B-4DFA-41D0-97E7-E4B36F8F9628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4E879468-F57A-46C5-98E6-9DD4393A0009}" type="pres">
      <dgm:prSet presAssocID="{D9393C0B-4DFA-41D0-97E7-E4B36F8F9628}" presName="negativeSpace" presStyleCnt="0"/>
      <dgm:spPr/>
    </dgm:pt>
    <dgm:pt modelId="{C09595AB-0718-4417-B5F6-C025347323D9}" type="pres">
      <dgm:prSet presAssocID="{D9393C0B-4DFA-41D0-97E7-E4B36F8F9628}" presName="childText" presStyleLbl="conFgAcc1" presStyleIdx="2" presStyleCnt="4">
        <dgm:presLayoutVars>
          <dgm:bulletEnabled val="1"/>
        </dgm:presLayoutVars>
      </dgm:prSet>
      <dgm:spPr/>
    </dgm:pt>
    <dgm:pt modelId="{D858A494-F12B-4274-BE55-DC89C0E059C2}" type="pres">
      <dgm:prSet presAssocID="{EFE943C1-4E6B-4787-899A-3E50E507D1B1}" presName="spaceBetweenRectangles" presStyleCnt="0"/>
      <dgm:spPr/>
    </dgm:pt>
    <dgm:pt modelId="{7924B908-4768-4A51-92AA-3561A5DC2201}" type="pres">
      <dgm:prSet presAssocID="{2006CBA5-6B6D-43C8-940E-515A7AC79228}" presName="parentLin" presStyleCnt="0"/>
      <dgm:spPr/>
    </dgm:pt>
    <dgm:pt modelId="{C4654580-3646-43C4-9E87-1862B00E960A}" type="pres">
      <dgm:prSet presAssocID="{2006CBA5-6B6D-43C8-940E-515A7AC79228}" presName="parentLeftMargin" presStyleLbl="node1" presStyleIdx="2" presStyleCnt="4"/>
      <dgm:spPr/>
    </dgm:pt>
    <dgm:pt modelId="{61AECB08-DBFA-4E65-8C28-43019A0AF647}" type="pres">
      <dgm:prSet presAssocID="{2006CBA5-6B6D-43C8-940E-515A7AC79228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4A74401B-8C6E-4448-8E4F-BA5C6BFDD73F}" type="pres">
      <dgm:prSet presAssocID="{2006CBA5-6B6D-43C8-940E-515A7AC79228}" presName="negativeSpace" presStyleCnt="0"/>
      <dgm:spPr/>
    </dgm:pt>
    <dgm:pt modelId="{7EDA64A7-C0EA-40C6-8CEB-B131F58280CC}" type="pres">
      <dgm:prSet presAssocID="{2006CBA5-6B6D-43C8-940E-515A7AC79228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F300EE13-F1D2-4A94-8319-A07806B6AAD4}" type="presOf" srcId="{BBFB7080-CFE4-4C2F-BF3B-7DACF038A203}" destId="{7EDA64A7-C0EA-40C6-8CEB-B131F58280CC}" srcOrd="0" destOrd="0" presId="urn:microsoft.com/office/officeart/2005/8/layout/list1"/>
    <dgm:cxn modelId="{595D582B-7F30-4058-8F16-9C5364237E22}" type="presOf" srcId="{D7DC7C85-2607-478A-BE3F-62A3E67EB691}" destId="{C09595AB-0718-4417-B5F6-C025347323D9}" srcOrd="0" destOrd="0" presId="urn:microsoft.com/office/officeart/2005/8/layout/list1"/>
    <dgm:cxn modelId="{9E0FB92B-6968-4976-8CC1-7B8AD02CFDF4}" type="presOf" srcId="{2006CBA5-6B6D-43C8-940E-515A7AC79228}" destId="{61AECB08-DBFA-4E65-8C28-43019A0AF647}" srcOrd="1" destOrd="0" presId="urn:microsoft.com/office/officeart/2005/8/layout/list1"/>
    <dgm:cxn modelId="{DB9A5D5F-65B5-4BB9-A23B-CE0CA2ADC2CD}" srcId="{2CCE0FAF-D75B-4EF5-B35C-7DFAC95C59F7}" destId="{0E5025D5-C460-49D7-8008-469506FA8F7F}" srcOrd="0" destOrd="0" parTransId="{C6D2357C-8694-4FF9-88A9-343A8680017B}" sibTransId="{5D9C05E1-12F5-42DD-B619-ADA32F7A141C}"/>
    <dgm:cxn modelId="{1359C867-ED34-4CBC-86E4-363D800AC517}" srcId="{D9393C0B-4DFA-41D0-97E7-E4B36F8F9628}" destId="{D7DC7C85-2607-478A-BE3F-62A3E67EB691}" srcOrd="0" destOrd="0" parTransId="{F7FFC218-B58D-4257-A423-248A97CC0DE7}" sibTransId="{460119DC-AA6E-40D9-87A4-B77C370F111E}"/>
    <dgm:cxn modelId="{65C29374-BD5A-4D9A-A15F-BDEFD9FCBA17}" type="presOf" srcId="{7108C807-C037-415B-9DC7-DCDDB98F99E2}" destId="{6DC57CF5-89C6-4468-8745-6DE71A262978}" srcOrd="0" destOrd="0" presId="urn:microsoft.com/office/officeart/2005/8/layout/list1"/>
    <dgm:cxn modelId="{8D5FB07F-E2CF-40E5-85FA-FA531142E575}" srcId="{8705B5E4-18C1-4308-A6CA-3BDDC0475064}" destId="{7108C807-C037-415B-9DC7-DCDDB98F99E2}" srcOrd="0" destOrd="0" parTransId="{B075C5C9-0B6C-4293-9BC1-272D7C5DCEC8}" sibTransId="{93D74B0C-E0EF-4911-B2AE-3B97E0E5F6EF}"/>
    <dgm:cxn modelId="{A8D8CE8C-8C15-4A94-B304-AD555188C779}" srcId="{8705B5E4-18C1-4308-A6CA-3BDDC0475064}" destId="{D9393C0B-4DFA-41D0-97E7-E4B36F8F9628}" srcOrd="2" destOrd="0" parTransId="{871CEB35-DCA8-454E-943C-32929F060100}" sibTransId="{EFE943C1-4E6B-4787-899A-3E50E507D1B1}"/>
    <dgm:cxn modelId="{EE961B93-07C8-4F04-B43E-D6A3185D091F}" type="presOf" srcId="{E1298433-2C6A-4861-8925-1CA95F11C7CE}" destId="{B7C73FD7-CDB0-4410-B4BA-C55D0F6C80A0}" srcOrd="0" destOrd="0" presId="urn:microsoft.com/office/officeart/2005/8/layout/list1"/>
    <dgm:cxn modelId="{0CC2B195-D6ED-4F2B-BC93-F8F61254F78D}" srcId="{7108C807-C037-415B-9DC7-DCDDB98F99E2}" destId="{E1298433-2C6A-4861-8925-1CA95F11C7CE}" srcOrd="0" destOrd="0" parTransId="{BEC49D9C-99EE-4ADB-B1AA-60D2E23CE529}" sibTransId="{A08BE5E9-19E8-4573-8691-6721DE238B56}"/>
    <dgm:cxn modelId="{AFC5ED9F-531E-41E8-AF54-FA793FF26887}" type="presOf" srcId="{D9393C0B-4DFA-41D0-97E7-E4B36F8F9628}" destId="{2BD6E987-7B15-45CC-93E5-A16DEDC0D3FA}" srcOrd="1" destOrd="0" presId="urn:microsoft.com/office/officeart/2005/8/layout/list1"/>
    <dgm:cxn modelId="{699E47A1-BE46-473E-BA37-98C366F067C4}" type="presOf" srcId="{2CCE0FAF-D75B-4EF5-B35C-7DFAC95C59F7}" destId="{CC1F6046-E51E-4CD8-A4FE-8A836A24C544}" srcOrd="0" destOrd="0" presId="urn:microsoft.com/office/officeart/2005/8/layout/list1"/>
    <dgm:cxn modelId="{1F3304C9-4130-4E2E-BDC5-5DF9F2A7824A}" type="presOf" srcId="{7108C807-C037-415B-9DC7-DCDDB98F99E2}" destId="{91464D36-14DD-4EBB-80EB-27D06D141953}" srcOrd="1" destOrd="0" presId="urn:microsoft.com/office/officeart/2005/8/layout/list1"/>
    <dgm:cxn modelId="{42D667C9-0D4B-4314-ACD0-09FE9465BB12}" type="presOf" srcId="{8705B5E4-18C1-4308-A6CA-3BDDC0475064}" destId="{B0F225AB-7A5B-4AFF-A5F3-7A865F7973C4}" srcOrd="0" destOrd="0" presId="urn:microsoft.com/office/officeart/2005/8/layout/list1"/>
    <dgm:cxn modelId="{C0E736CB-3921-41CB-A14B-F8081E88166A}" srcId="{8705B5E4-18C1-4308-A6CA-3BDDC0475064}" destId="{2006CBA5-6B6D-43C8-940E-515A7AC79228}" srcOrd="3" destOrd="0" parTransId="{954DC6D5-D603-449C-BD3D-16FBF2F8B586}" sibTransId="{440165EC-667A-4F37-AB31-9951052F14E2}"/>
    <dgm:cxn modelId="{DD003FCF-04DB-4EC0-AFC6-0BBFD856979B}" srcId="{2006CBA5-6B6D-43C8-940E-515A7AC79228}" destId="{BBFB7080-CFE4-4C2F-BF3B-7DACF038A203}" srcOrd="0" destOrd="0" parTransId="{4576CA17-53DC-497D-83F8-49A8E5B1410E}" sibTransId="{9EF04DE8-E53F-4A19-BFA6-9DCAE9305B5E}"/>
    <dgm:cxn modelId="{BB67E7E4-18B0-43BD-94CD-22D4E5ED93B6}" type="presOf" srcId="{2CCE0FAF-D75B-4EF5-B35C-7DFAC95C59F7}" destId="{D41AA767-07C7-4D91-A2FF-B6DA5079545E}" srcOrd="1" destOrd="0" presId="urn:microsoft.com/office/officeart/2005/8/layout/list1"/>
    <dgm:cxn modelId="{37DCEDE6-850E-4B6E-98A7-DE13E43445B7}" type="presOf" srcId="{0E5025D5-C460-49D7-8008-469506FA8F7F}" destId="{FF89B4A7-2117-44F6-B45D-7F51A9FA7582}" srcOrd="0" destOrd="0" presId="urn:microsoft.com/office/officeart/2005/8/layout/list1"/>
    <dgm:cxn modelId="{BC1DB7F3-CB66-44E8-968A-CFA29F00BF92}" srcId="{8705B5E4-18C1-4308-A6CA-3BDDC0475064}" destId="{2CCE0FAF-D75B-4EF5-B35C-7DFAC95C59F7}" srcOrd="1" destOrd="0" parTransId="{302CDFC7-55A2-4780-A5AF-A26F15F86B02}" sibTransId="{44D496A3-6079-4C8D-A426-04DC80B240EA}"/>
    <dgm:cxn modelId="{2CBA96FA-363C-4F53-B7ED-50989C5739CC}" type="presOf" srcId="{D9393C0B-4DFA-41D0-97E7-E4B36F8F9628}" destId="{E193140B-75AC-489E-9AB3-C6CFF013F760}" srcOrd="0" destOrd="0" presId="urn:microsoft.com/office/officeart/2005/8/layout/list1"/>
    <dgm:cxn modelId="{A23223FF-C1ED-417A-BA15-3A70B3AC65F4}" type="presOf" srcId="{2006CBA5-6B6D-43C8-940E-515A7AC79228}" destId="{C4654580-3646-43C4-9E87-1862B00E960A}" srcOrd="0" destOrd="0" presId="urn:microsoft.com/office/officeart/2005/8/layout/list1"/>
    <dgm:cxn modelId="{2C49E12C-33CB-4B11-8D3A-73467BEE7826}" type="presParOf" srcId="{B0F225AB-7A5B-4AFF-A5F3-7A865F7973C4}" destId="{43716AB9-D6B9-4134-B1D8-90A0821EE0B1}" srcOrd="0" destOrd="0" presId="urn:microsoft.com/office/officeart/2005/8/layout/list1"/>
    <dgm:cxn modelId="{D194AEFE-C125-4157-A65D-2EE99F6789C4}" type="presParOf" srcId="{43716AB9-D6B9-4134-B1D8-90A0821EE0B1}" destId="{6DC57CF5-89C6-4468-8745-6DE71A262978}" srcOrd="0" destOrd="0" presId="urn:microsoft.com/office/officeart/2005/8/layout/list1"/>
    <dgm:cxn modelId="{E04F3D3B-9BC0-47BA-841D-A405A3A79235}" type="presParOf" srcId="{43716AB9-D6B9-4134-B1D8-90A0821EE0B1}" destId="{91464D36-14DD-4EBB-80EB-27D06D141953}" srcOrd="1" destOrd="0" presId="urn:microsoft.com/office/officeart/2005/8/layout/list1"/>
    <dgm:cxn modelId="{3B4EC3A0-0C9F-4F42-BD2B-42C8E5A77848}" type="presParOf" srcId="{B0F225AB-7A5B-4AFF-A5F3-7A865F7973C4}" destId="{BED7E887-F89D-4DAF-AFAB-B672DA60B369}" srcOrd="1" destOrd="0" presId="urn:microsoft.com/office/officeart/2005/8/layout/list1"/>
    <dgm:cxn modelId="{C45039A9-3BB3-470C-83BF-F1E562B43797}" type="presParOf" srcId="{B0F225AB-7A5B-4AFF-A5F3-7A865F7973C4}" destId="{B7C73FD7-CDB0-4410-B4BA-C55D0F6C80A0}" srcOrd="2" destOrd="0" presId="urn:microsoft.com/office/officeart/2005/8/layout/list1"/>
    <dgm:cxn modelId="{5D7AC6C3-E230-43A7-93AE-B4AE5397E621}" type="presParOf" srcId="{B0F225AB-7A5B-4AFF-A5F3-7A865F7973C4}" destId="{6E499526-0782-453B-9E0E-00C98BD112B1}" srcOrd="3" destOrd="0" presId="urn:microsoft.com/office/officeart/2005/8/layout/list1"/>
    <dgm:cxn modelId="{8C7FE7E8-7F49-48F1-A6D7-96A325B8148E}" type="presParOf" srcId="{B0F225AB-7A5B-4AFF-A5F3-7A865F7973C4}" destId="{53C44F4F-E30C-4266-A784-15BE7099968A}" srcOrd="4" destOrd="0" presId="urn:microsoft.com/office/officeart/2005/8/layout/list1"/>
    <dgm:cxn modelId="{BF0ACC92-8F06-43CD-87AC-F08C0C99322A}" type="presParOf" srcId="{53C44F4F-E30C-4266-A784-15BE7099968A}" destId="{CC1F6046-E51E-4CD8-A4FE-8A836A24C544}" srcOrd="0" destOrd="0" presId="urn:microsoft.com/office/officeart/2005/8/layout/list1"/>
    <dgm:cxn modelId="{6EC79DE0-4B79-4824-9A5C-934CF8079AD5}" type="presParOf" srcId="{53C44F4F-E30C-4266-A784-15BE7099968A}" destId="{D41AA767-07C7-4D91-A2FF-B6DA5079545E}" srcOrd="1" destOrd="0" presId="urn:microsoft.com/office/officeart/2005/8/layout/list1"/>
    <dgm:cxn modelId="{5DC3C1B8-50F8-4E38-AA9D-B60885293ADA}" type="presParOf" srcId="{B0F225AB-7A5B-4AFF-A5F3-7A865F7973C4}" destId="{3805699F-C2C9-4723-A7CB-6A2423862802}" srcOrd="5" destOrd="0" presId="urn:microsoft.com/office/officeart/2005/8/layout/list1"/>
    <dgm:cxn modelId="{E6B4FD78-412E-4FA3-AEE5-224CF23ECE97}" type="presParOf" srcId="{B0F225AB-7A5B-4AFF-A5F3-7A865F7973C4}" destId="{FF89B4A7-2117-44F6-B45D-7F51A9FA7582}" srcOrd="6" destOrd="0" presId="urn:microsoft.com/office/officeart/2005/8/layout/list1"/>
    <dgm:cxn modelId="{D60B2B0C-41E2-4F33-87BF-BB9C0F0B6C50}" type="presParOf" srcId="{B0F225AB-7A5B-4AFF-A5F3-7A865F7973C4}" destId="{464E1F7A-D8B2-475D-AECF-12899386BEBB}" srcOrd="7" destOrd="0" presId="urn:microsoft.com/office/officeart/2005/8/layout/list1"/>
    <dgm:cxn modelId="{CE479D3F-ABC0-4101-A06C-D17C7BE5CFED}" type="presParOf" srcId="{B0F225AB-7A5B-4AFF-A5F3-7A865F7973C4}" destId="{E1BBD979-D03C-4FCD-A39D-704522442370}" srcOrd="8" destOrd="0" presId="urn:microsoft.com/office/officeart/2005/8/layout/list1"/>
    <dgm:cxn modelId="{D8813443-AA5C-4C09-8F04-E9AF5EEBB468}" type="presParOf" srcId="{E1BBD979-D03C-4FCD-A39D-704522442370}" destId="{E193140B-75AC-489E-9AB3-C6CFF013F760}" srcOrd="0" destOrd="0" presId="urn:microsoft.com/office/officeart/2005/8/layout/list1"/>
    <dgm:cxn modelId="{E3A115D7-0021-4B41-A1F1-FFBD7E7F8878}" type="presParOf" srcId="{E1BBD979-D03C-4FCD-A39D-704522442370}" destId="{2BD6E987-7B15-45CC-93E5-A16DEDC0D3FA}" srcOrd="1" destOrd="0" presId="urn:microsoft.com/office/officeart/2005/8/layout/list1"/>
    <dgm:cxn modelId="{FE2363B9-0B5C-48F3-B4FE-D5CC6DF3F91A}" type="presParOf" srcId="{B0F225AB-7A5B-4AFF-A5F3-7A865F7973C4}" destId="{4E879468-F57A-46C5-98E6-9DD4393A0009}" srcOrd="9" destOrd="0" presId="urn:microsoft.com/office/officeart/2005/8/layout/list1"/>
    <dgm:cxn modelId="{D4F5EB7D-EDC9-4B04-88AB-8B80E274B41B}" type="presParOf" srcId="{B0F225AB-7A5B-4AFF-A5F3-7A865F7973C4}" destId="{C09595AB-0718-4417-B5F6-C025347323D9}" srcOrd="10" destOrd="0" presId="urn:microsoft.com/office/officeart/2005/8/layout/list1"/>
    <dgm:cxn modelId="{E5108CA0-4FB3-4E73-8F00-598C8F6982B6}" type="presParOf" srcId="{B0F225AB-7A5B-4AFF-A5F3-7A865F7973C4}" destId="{D858A494-F12B-4274-BE55-DC89C0E059C2}" srcOrd="11" destOrd="0" presId="urn:microsoft.com/office/officeart/2005/8/layout/list1"/>
    <dgm:cxn modelId="{3E99B088-0913-43D9-9521-C83C4F95D1B0}" type="presParOf" srcId="{B0F225AB-7A5B-4AFF-A5F3-7A865F7973C4}" destId="{7924B908-4768-4A51-92AA-3561A5DC2201}" srcOrd="12" destOrd="0" presId="urn:microsoft.com/office/officeart/2005/8/layout/list1"/>
    <dgm:cxn modelId="{B92AAB5D-A633-4440-BCBB-88B8CF88973B}" type="presParOf" srcId="{7924B908-4768-4A51-92AA-3561A5DC2201}" destId="{C4654580-3646-43C4-9E87-1862B00E960A}" srcOrd="0" destOrd="0" presId="urn:microsoft.com/office/officeart/2005/8/layout/list1"/>
    <dgm:cxn modelId="{F29DC288-8D22-4CF9-AEAB-0DFF2307C5DA}" type="presParOf" srcId="{7924B908-4768-4A51-92AA-3561A5DC2201}" destId="{61AECB08-DBFA-4E65-8C28-43019A0AF647}" srcOrd="1" destOrd="0" presId="urn:microsoft.com/office/officeart/2005/8/layout/list1"/>
    <dgm:cxn modelId="{443BC41A-AF35-4A50-9661-5CFC52C463C2}" type="presParOf" srcId="{B0F225AB-7A5B-4AFF-A5F3-7A865F7973C4}" destId="{4A74401B-8C6E-4448-8E4F-BA5C6BFDD73F}" srcOrd="13" destOrd="0" presId="urn:microsoft.com/office/officeart/2005/8/layout/list1"/>
    <dgm:cxn modelId="{E8E7C1EE-64A6-46B8-886C-8F032B1E7D60}" type="presParOf" srcId="{B0F225AB-7A5B-4AFF-A5F3-7A865F7973C4}" destId="{7EDA64A7-C0EA-40C6-8CEB-B131F58280CC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D6AACEA-F267-48E7-887E-5FDF5BEE967F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74BCDC7-D08B-4A84-A5A7-6D44605A9A32}">
      <dgm:prSet custT="1"/>
      <dgm:spPr/>
      <dgm:t>
        <a:bodyPr/>
        <a:lstStyle/>
        <a:p>
          <a:r>
            <a:rPr lang="en-US" sz="3200" dirty="0"/>
            <a:t>Send a Follow-Up Within 24–48 Hours</a:t>
          </a:r>
        </a:p>
      </dgm:t>
    </dgm:pt>
    <dgm:pt modelId="{F3117995-6584-4A04-9ABC-4A461FD9A8D8}" type="parTrans" cxnId="{E6795F40-CF78-405C-BCC0-EE8FD5458B2E}">
      <dgm:prSet/>
      <dgm:spPr/>
      <dgm:t>
        <a:bodyPr/>
        <a:lstStyle/>
        <a:p>
          <a:endParaRPr lang="en-US"/>
        </a:p>
      </dgm:t>
    </dgm:pt>
    <dgm:pt modelId="{7A9C41E5-7204-4766-A7F5-BFB8EA499475}" type="sibTrans" cxnId="{E6795F40-CF78-405C-BCC0-EE8FD5458B2E}">
      <dgm:prSet/>
      <dgm:spPr/>
      <dgm:t>
        <a:bodyPr/>
        <a:lstStyle/>
        <a:p>
          <a:endParaRPr lang="en-US"/>
        </a:p>
      </dgm:t>
    </dgm:pt>
    <dgm:pt modelId="{5FB0DC18-CBFC-44C2-8414-5A25398D89AD}">
      <dgm:prSet custT="1"/>
      <dgm:spPr/>
      <dgm:t>
        <a:bodyPr/>
        <a:lstStyle/>
        <a:p>
          <a:r>
            <a:rPr lang="en-US" sz="2500" dirty="0"/>
            <a:t>Short, professional thank-you message (email or LinkedIn)</a:t>
          </a:r>
          <a:br>
            <a:rPr lang="en-US" sz="2500" dirty="0"/>
          </a:br>
          <a:endParaRPr lang="en-US" sz="2500" dirty="0"/>
        </a:p>
      </dgm:t>
    </dgm:pt>
    <dgm:pt modelId="{CAF429BD-5308-450E-8939-2E573545A79E}" type="parTrans" cxnId="{786D6AD2-C6B1-4AAC-9B92-448953F59185}">
      <dgm:prSet/>
      <dgm:spPr/>
      <dgm:t>
        <a:bodyPr/>
        <a:lstStyle/>
        <a:p>
          <a:endParaRPr lang="en-US"/>
        </a:p>
      </dgm:t>
    </dgm:pt>
    <dgm:pt modelId="{6157BC48-FF7A-4CE9-AD9D-1C7FB5488A22}" type="sibTrans" cxnId="{786D6AD2-C6B1-4AAC-9B92-448953F59185}">
      <dgm:prSet/>
      <dgm:spPr/>
      <dgm:t>
        <a:bodyPr/>
        <a:lstStyle/>
        <a:p>
          <a:endParaRPr lang="en-US"/>
        </a:p>
      </dgm:t>
    </dgm:pt>
    <dgm:pt modelId="{B7306702-A4AF-4C5D-A321-438F7E3F82D7}">
      <dgm:prSet custT="1"/>
      <dgm:spPr/>
      <dgm:t>
        <a:bodyPr/>
        <a:lstStyle/>
        <a:p>
          <a:r>
            <a:rPr lang="en-US" sz="2500" dirty="0"/>
            <a:t>Mention something specific from your conversation</a:t>
          </a:r>
        </a:p>
      </dgm:t>
    </dgm:pt>
    <dgm:pt modelId="{04BF6AD8-D967-4030-9D04-2AA182D39686}" type="parTrans" cxnId="{C134F950-BF4F-4AAD-AFB2-E48D915F7FF2}">
      <dgm:prSet/>
      <dgm:spPr/>
      <dgm:t>
        <a:bodyPr/>
        <a:lstStyle/>
        <a:p>
          <a:endParaRPr lang="en-US"/>
        </a:p>
      </dgm:t>
    </dgm:pt>
    <dgm:pt modelId="{C636F43E-8202-4942-9506-1BB4ECA02FE1}" type="sibTrans" cxnId="{C134F950-BF4F-4AAD-AFB2-E48D915F7FF2}">
      <dgm:prSet/>
      <dgm:spPr/>
      <dgm:t>
        <a:bodyPr/>
        <a:lstStyle/>
        <a:p>
          <a:endParaRPr lang="en-US"/>
        </a:p>
      </dgm:t>
    </dgm:pt>
    <dgm:pt modelId="{D8839D6E-B1D7-4CE9-9156-17CDD3F9D51E}">
      <dgm:prSet custT="1"/>
      <dgm:spPr/>
      <dgm:t>
        <a:bodyPr/>
        <a:lstStyle/>
        <a:p>
          <a:r>
            <a:rPr lang="en-US" sz="3200" dirty="0"/>
            <a:t>LinkedIn Tips</a:t>
          </a:r>
        </a:p>
      </dgm:t>
    </dgm:pt>
    <dgm:pt modelId="{B8136291-ED32-4A13-AF60-C894FF8B61EE}" type="parTrans" cxnId="{D926A1B6-EBEE-47D7-9F66-4693C7369562}">
      <dgm:prSet/>
      <dgm:spPr/>
      <dgm:t>
        <a:bodyPr/>
        <a:lstStyle/>
        <a:p>
          <a:endParaRPr lang="en-US"/>
        </a:p>
      </dgm:t>
    </dgm:pt>
    <dgm:pt modelId="{A32BB38A-054F-4F94-8B28-151FB732F621}" type="sibTrans" cxnId="{D926A1B6-EBEE-47D7-9F66-4693C7369562}">
      <dgm:prSet/>
      <dgm:spPr/>
      <dgm:t>
        <a:bodyPr/>
        <a:lstStyle/>
        <a:p>
          <a:endParaRPr lang="en-US"/>
        </a:p>
      </dgm:t>
    </dgm:pt>
    <dgm:pt modelId="{925C6916-15A9-40EB-B752-5EF1658D7F4D}">
      <dgm:prSet/>
      <dgm:spPr/>
      <dgm:t>
        <a:bodyPr/>
        <a:lstStyle/>
        <a:p>
          <a:r>
            <a:rPr lang="en-US" sz="2500" dirty="0"/>
            <a:t>Personalize your connection request:</a:t>
          </a:r>
        </a:p>
      </dgm:t>
    </dgm:pt>
    <dgm:pt modelId="{C61B73C3-7CD2-4C14-BA0C-28295E37879F}" type="parTrans" cxnId="{73D693B3-6310-49E8-8509-2CF681CF0001}">
      <dgm:prSet/>
      <dgm:spPr/>
      <dgm:t>
        <a:bodyPr/>
        <a:lstStyle/>
        <a:p>
          <a:endParaRPr lang="en-US"/>
        </a:p>
      </dgm:t>
    </dgm:pt>
    <dgm:pt modelId="{DA19463A-CFD5-4050-BEED-796506AAFC3D}" type="sibTrans" cxnId="{73D693B3-6310-49E8-8509-2CF681CF0001}">
      <dgm:prSet/>
      <dgm:spPr/>
      <dgm:t>
        <a:bodyPr/>
        <a:lstStyle/>
        <a:p>
          <a:endParaRPr lang="en-US"/>
        </a:p>
      </dgm:t>
    </dgm:pt>
    <dgm:pt modelId="{E95D86AD-51A4-430F-A7DC-82E027AA30B9}">
      <dgm:prSet custT="1"/>
      <dgm:spPr/>
      <dgm:t>
        <a:bodyPr/>
        <a:lstStyle/>
        <a:p>
          <a:r>
            <a:rPr lang="en-US" sz="2400" i="1" dirty="0"/>
            <a:t>“Hi [Name], it was great meeting you at the MAE career fair. I’d love to stay in touch!”</a:t>
          </a:r>
        </a:p>
      </dgm:t>
    </dgm:pt>
    <dgm:pt modelId="{96471BFC-7FEC-412D-BD53-9063EB01140A}" type="parTrans" cxnId="{C377E109-F119-4D2E-BA93-DB337F310828}">
      <dgm:prSet/>
      <dgm:spPr/>
      <dgm:t>
        <a:bodyPr/>
        <a:lstStyle/>
        <a:p>
          <a:endParaRPr lang="en-US"/>
        </a:p>
      </dgm:t>
    </dgm:pt>
    <dgm:pt modelId="{7437B0DF-19EF-458F-8B28-9E571AD8FBA3}" type="sibTrans" cxnId="{C377E109-F119-4D2E-BA93-DB337F310828}">
      <dgm:prSet/>
      <dgm:spPr/>
      <dgm:t>
        <a:bodyPr/>
        <a:lstStyle/>
        <a:p>
          <a:endParaRPr lang="en-US"/>
        </a:p>
      </dgm:t>
    </dgm:pt>
    <dgm:pt modelId="{372A5007-BE67-4F3B-9C66-BC1DCDD6C448}">
      <dgm:prSet/>
      <dgm:spPr/>
      <dgm:t>
        <a:bodyPr/>
        <a:lstStyle/>
        <a:p>
          <a:r>
            <a:rPr lang="en-US" sz="2500"/>
            <a:t>Keep your profile clean and up to date before the fair.</a:t>
          </a:r>
        </a:p>
      </dgm:t>
    </dgm:pt>
    <dgm:pt modelId="{BFC95AE3-C37D-4787-A54F-D61A667DFE36}" type="parTrans" cxnId="{CA297B58-83F9-45B8-ADD5-C7D18CEDDE55}">
      <dgm:prSet/>
      <dgm:spPr/>
      <dgm:t>
        <a:bodyPr/>
        <a:lstStyle/>
        <a:p>
          <a:endParaRPr lang="en-US"/>
        </a:p>
      </dgm:t>
    </dgm:pt>
    <dgm:pt modelId="{13F24CC5-120F-4CAE-900C-853F6FE7F868}" type="sibTrans" cxnId="{CA297B58-83F9-45B8-ADD5-C7D18CEDDE55}">
      <dgm:prSet/>
      <dgm:spPr/>
      <dgm:t>
        <a:bodyPr/>
        <a:lstStyle/>
        <a:p>
          <a:endParaRPr lang="en-US"/>
        </a:p>
      </dgm:t>
    </dgm:pt>
    <dgm:pt modelId="{01B5A26C-94B0-4B9D-8C85-9508F6013E03}" type="pres">
      <dgm:prSet presAssocID="{5D6AACEA-F267-48E7-887E-5FDF5BEE967F}" presName="Name0" presStyleCnt="0">
        <dgm:presLayoutVars>
          <dgm:dir/>
          <dgm:animLvl val="lvl"/>
          <dgm:resizeHandles val="exact"/>
        </dgm:presLayoutVars>
      </dgm:prSet>
      <dgm:spPr/>
    </dgm:pt>
    <dgm:pt modelId="{AE539919-1B1C-46E1-B204-CF7DAF3AEA7A}" type="pres">
      <dgm:prSet presAssocID="{B74BCDC7-D08B-4A84-A5A7-6D44605A9A32}" presName="composite" presStyleCnt="0"/>
      <dgm:spPr/>
    </dgm:pt>
    <dgm:pt modelId="{995BAEA7-6518-4063-AD96-1102E7ADF369}" type="pres">
      <dgm:prSet presAssocID="{B74BCDC7-D08B-4A84-A5A7-6D44605A9A32}" presName="parTx" presStyleLbl="alignNode1" presStyleIdx="0" presStyleCnt="2" custScaleY="94872">
        <dgm:presLayoutVars>
          <dgm:chMax val="0"/>
          <dgm:chPref val="0"/>
          <dgm:bulletEnabled val="1"/>
        </dgm:presLayoutVars>
      </dgm:prSet>
      <dgm:spPr/>
    </dgm:pt>
    <dgm:pt modelId="{C218921D-35E7-4B74-B621-E98B2D6CBFC4}" type="pres">
      <dgm:prSet presAssocID="{B74BCDC7-D08B-4A84-A5A7-6D44605A9A32}" presName="desTx" presStyleLbl="alignAccFollowNode1" presStyleIdx="0" presStyleCnt="2">
        <dgm:presLayoutVars>
          <dgm:bulletEnabled val="1"/>
        </dgm:presLayoutVars>
      </dgm:prSet>
      <dgm:spPr/>
    </dgm:pt>
    <dgm:pt modelId="{436EC05B-46B0-4ACC-BADE-FEFEE9585D17}" type="pres">
      <dgm:prSet presAssocID="{7A9C41E5-7204-4766-A7F5-BFB8EA499475}" presName="space" presStyleCnt="0"/>
      <dgm:spPr/>
    </dgm:pt>
    <dgm:pt modelId="{88D4AB47-39B8-4944-B231-FD734352B4E5}" type="pres">
      <dgm:prSet presAssocID="{D8839D6E-B1D7-4CE9-9156-17CDD3F9D51E}" presName="composite" presStyleCnt="0"/>
      <dgm:spPr/>
    </dgm:pt>
    <dgm:pt modelId="{A652AF53-6F45-442A-890B-43C860EBCD3C}" type="pres">
      <dgm:prSet presAssocID="{D8839D6E-B1D7-4CE9-9156-17CDD3F9D51E}" presName="parTx" presStyleLbl="alignNode1" presStyleIdx="1" presStyleCnt="2" custScaleY="94872">
        <dgm:presLayoutVars>
          <dgm:chMax val="0"/>
          <dgm:chPref val="0"/>
          <dgm:bulletEnabled val="1"/>
        </dgm:presLayoutVars>
      </dgm:prSet>
      <dgm:spPr/>
    </dgm:pt>
    <dgm:pt modelId="{ADCF21EC-7FBA-4081-8F52-3D3CA24B096B}" type="pres">
      <dgm:prSet presAssocID="{D8839D6E-B1D7-4CE9-9156-17CDD3F9D51E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C377E109-F119-4D2E-BA93-DB337F310828}" srcId="{925C6916-15A9-40EB-B752-5EF1658D7F4D}" destId="{E95D86AD-51A4-430F-A7DC-82E027AA30B9}" srcOrd="0" destOrd="0" parTransId="{96471BFC-7FEC-412D-BD53-9063EB01140A}" sibTransId="{7437B0DF-19EF-458F-8B28-9E571AD8FBA3}"/>
    <dgm:cxn modelId="{005A470A-9015-4897-98B5-F5D95268101B}" type="presOf" srcId="{D8839D6E-B1D7-4CE9-9156-17CDD3F9D51E}" destId="{A652AF53-6F45-442A-890B-43C860EBCD3C}" srcOrd="0" destOrd="0" presId="urn:microsoft.com/office/officeart/2005/8/layout/hList1"/>
    <dgm:cxn modelId="{44907713-A2CF-4F1A-99C7-825A2DE85B25}" type="presOf" srcId="{372A5007-BE67-4F3B-9C66-BC1DCDD6C448}" destId="{ADCF21EC-7FBA-4081-8F52-3D3CA24B096B}" srcOrd="0" destOrd="2" presId="urn:microsoft.com/office/officeart/2005/8/layout/hList1"/>
    <dgm:cxn modelId="{E6795F40-CF78-405C-BCC0-EE8FD5458B2E}" srcId="{5D6AACEA-F267-48E7-887E-5FDF5BEE967F}" destId="{B74BCDC7-D08B-4A84-A5A7-6D44605A9A32}" srcOrd="0" destOrd="0" parTransId="{F3117995-6584-4A04-9ABC-4A461FD9A8D8}" sibTransId="{7A9C41E5-7204-4766-A7F5-BFB8EA499475}"/>
    <dgm:cxn modelId="{C414A943-8294-4CA1-924E-8E577C4A20E4}" type="presOf" srcId="{5FB0DC18-CBFC-44C2-8414-5A25398D89AD}" destId="{C218921D-35E7-4B74-B621-E98B2D6CBFC4}" srcOrd="0" destOrd="0" presId="urn:microsoft.com/office/officeart/2005/8/layout/hList1"/>
    <dgm:cxn modelId="{C134F950-BF4F-4AAD-AFB2-E48D915F7FF2}" srcId="{B74BCDC7-D08B-4A84-A5A7-6D44605A9A32}" destId="{B7306702-A4AF-4C5D-A321-438F7E3F82D7}" srcOrd="1" destOrd="0" parTransId="{04BF6AD8-D967-4030-9D04-2AA182D39686}" sibTransId="{C636F43E-8202-4942-9506-1BB4ECA02FE1}"/>
    <dgm:cxn modelId="{CA297B58-83F9-45B8-ADD5-C7D18CEDDE55}" srcId="{D8839D6E-B1D7-4CE9-9156-17CDD3F9D51E}" destId="{372A5007-BE67-4F3B-9C66-BC1DCDD6C448}" srcOrd="1" destOrd="0" parTransId="{BFC95AE3-C37D-4787-A54F-D61A667DFE36}" sibTransId="{13F24CC5-120F-4CAE-900C-853F6FE7F868}"/>
    <dgm:cxn modelId="{73D693B3-6310-49E8-8509-2CF681CF0001}" srcId="{D8839D6E-B1D7-4CE9-9156-17CDD3F9D51E}" destId="{925C6916-15A9-40EB-B752-5EF1658D7F4D}" srcOrd="0" destOrd="0" parTransId="{C61B73C3-7CD2-4C14-BA0C-28295E37879F}" sibTransId="{DA19463A-CFD5-4050-BEED-796506AAFC3D}"/>
    <dgm:cxn modelId="{D926A1B6-EBEE-47D7-9F66-4693C7369562}" srcId="{5D6AACEA-F267-48E7-887E-5FDF5BEE967F}" destId="{D8839D6E-B1D7-4CE9-9156-17CDD3F9D51E}" srcOrd="1" destOrd="0" parTransId="{B8136291-ED32-4A13-AF60-C894FF8B61EE}" sibTransId="{A32BB38A-054F-4F94-8B28-151FB732F621}"/>
    <dgm:cxn modelId="{B5CE48BA-D82F-4C02-8E70-3A3B53A0BCC6}" type="presOf" srcId="{B7306702-A4AF-4C5D-A321-438F7E3F82D7}" destId="{C218921D-35E7-4B74-B621-E98B2D6CBFC4}" srcOrd="0" destOrd="1" presId="urn:microsoft.com/office/officeart/2005/8/layout/hList1"/>
    <dgm:cxn modelId="{6C3275BB-2E9D-4555-B872-3FAF571698B9}" type="presOf" srcId="{B74BCDC7-D08B-4A84-A5A7-6D44605A9A32}" destId="{995BAEA7-6518-4063-AD96-1102E7ADF369}" srcOrd="0" destOrd="0" presId="urn:microsoft.com/office/officeart/2005/8/layout/hList1"/>
    <dgm:cxn modelId="{037DFDC4-B62C-40D7-B0CF-13AB24E9ED0B}" type="presOf" srcId="{925C6916-15A9-40EB-B752-5EF1658D7F4D}" destId="{ADCF21EC-7FBA-4081-8F52-3D3CA24B096B}" srcOrd="0" destOrd="0" presId="urn:microsoft.com/office/officeart/2005/8/layout/hList1"/>
    <dgm:cxn modelId="{85143DCA-C2F5-447C-9FF7-622C4FCA1ED8}" type="presOf" srcId="{5D6AACEA-F267-48E7-887E-5FDF5BEE967F}" destId="{01B5A26C-94B0-4B9D-8C85-9508F6013E03}" srcOrd="0" destOrd="0" presId="urn:microsoft.com/office/officeart/2005/8/layout/hList1"/>
    <dgm:cxn modelId="{786D6AD2-C6B1-4AAC-9B92-448953F59185}" srcId="{B74BCDC7-D08B-4A84-A5A7-6D44605A9A32}" destId="{5FB0DC18-CBFC-44C2-8414-5A25398D89AD}" srcOrd="0" destOrd="0" parTransId="{CAF429BD-5308-450E-8939-2E573545A79E}" sibTransId="{6157BC48-FF7A-4CE9-AD9D-1C7FB5488A22}"/>
    <dgm:cxn modelId="{AE7B6BF6-EBAD-4512-A048-24185F4F3816}" type="presOf" srcId="{E95D86AD-51A4-430F-A7DC-82E027AA30B9}" destId="{ADCF21EC-7FBA-4081-8F52-3D3CA24B096B}" srcOrd="0" destOrd="1" presId="urn:microsoft.com/office/officeart/2005/8/layout/hList1"/>
    <dgm:cxn modelId="{B624277C-921D-4968-8FC9-9220DA0C51DA}" type="presParOf" srcId="{01B5A26C-94B0-4B9D-8C85-9508F6013E03}" destId="{AE539919-1B1C-46E1-B204-CF7DAF3AEA7A}" srcOrd="0" destOrd="0" presId="urn:microsoft.com/office/officeart/2005/8/layout/hList1"/>
    <dgm:cxn modelId="{04B58CE7-215C-4713-85E9-D60F52C289C5}" type="presParOf" srcId="{AE539919-1B1C-46E1-B204-CF7DAF3AEA7A}" destId="{995BAEA7-6518-4063-AD96-1102E7ADF369}" srcOrd="0" destOrd="0" presId="urn:microsoft.com/office/officeart/2005/8/layout/hList1"/>
    <dgm:cxn modelId="{C8BC7C41-5807-4283-8A85-971FF16FF301}" type="presParOf" srcId="{AE539919-1B1C-46E1-B204-CF7DAF3AEA7A}" destId="{C218921D-35E7-4B74-B621-E98B2D6CBFC4}" srcOrd="1" destOrd="0" presId="urn:microsoft.com/office/officeart/2005/8/layout/hList1"/>
    <dgm:cxn modelId="{AFA1C5B7-8E89-4A3B-BAE9-E72702046374}" type="presParOf" srcId="{01B5A26C-94B0-4B9D-8C85-9508F6013E03}" destId="{436EC05B-46B0-4ACC-BADE-FEFEE9585D17}" srcOrd="1" destOrd="0" presId="urn:microsoft.com/office/officeart/2005/8/layout/hList1"/>
    <dgm:cxn modelId="{4CA41555-A3C7-4468-809D-B777E5B60672}" type="presParOf" srcId="{01B5A26C-94B0-4B9D-8C85-9508F6013E03}" destId="{88D4AB47-39B8-4944-B231-FD734352B4E5}" srcOrd="2" destOrd="0" presId="urn:microsoft.com/office/officeart/2005/8/layout/hList1"/>
    <dgm:cxn modelId="{9D9267DE-ADC7-414E-A6FA-82B32F78ED2C}" type="presParOf" srcId="{88D4AB47-39B8-4944-B231-FD734352B4E5}" destId="{A652AF53-6F45-442A-890B-43C860EBCD3C}" srcOrd="0" destOrd="0" presId="urn:microsoft.com/office/officeart/2005/8/layout/hList1"/>
    <dgm:cxn modelId="{50109739-39C9-4AA6-8ACA-B2AE1AC810F1}" type="presParOf" srcId="{88D4AB47-39B8-4944-B231-FD734352B4E5}" destId="{ADCF21EC-7FBA-4081-8F52-3D3CA24B096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EFB2F3E-CE11-45DA-9A8B-3AA83D1EB711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4C98139-0367-4929-983F-0CFDA9480AB3}">
      <dgm:prSet/>
      <dgm:spPr/>
      <dgm:t>
        <a:bodyPr/>
        <a:lstStyle/>
        <a:p>
          <a:r>
            <a:rPr lang="en-US" dirty="0"/>
            <a:t>Professional Presence</a:t>
          </a:r>
        </a:p>
      </dgm:t>
    </dgm:pt>
    <dgm:pt modelId="{04FD8FE9-D029-4AE0-88B9-2E16356840DB}" type="parTrans" cxnId="{3F250FAE-26EF-4174-8B47-26BEB9133E91}">
      <dgm:prSet/>
      <dgm:spPr/>
      <dgm:t>
        <a:bodyPr/>
        <a:lstStyle/>
        <a:p>
          <a:endParaRPr lang="en-US"/>
        </a:p>
      </dgm:t>
    </dgm:pt>
    <dgm:pt modelId="{EBAFA016-679F-4678-91E3-079AE7BF9C22}" type="sibTrans" cxnId="{3F250FAE-26EF-4174-8B47-26BEB9133E91}">
      <dgm:prSet/>
      <dgm:spPr/>
      <dgm:t>
        <a:bodyPr/>
        <a:lstStyle/>
        <a:p>
          <a:endParaRPr lang="en-US"/>
        </a:p>
      </dgm:t>
    </dgm:pt>
    <dgm:pt modelId="{8BE71F19-CF4E-4726-AD6B-838DAFA62CE0}">
      <dgm:prSet/>
      <dgm:spPr/>
      <dgm:t>
        <a:bodyPr/>
        <a:lstStyle/>
        <a:p>
          <a:r>
            <a:rPr lang="en-US"/>
            <a:t>Clarity &amp; Technical Depth</a:t>
          </a:r>
        </a:p>
      </dgm:t>
    </dgm:pt>
    <dgm:pt modelId="{3512855E-004D-4E5B-8440-D360C94232B1}" type="parTrans" cxnId="{DFB8C22D-08B2-4034-8435-BB5BC259D771}">
      <dgm:prSet/>
      <dgm:spPr/>
      <dgm:t>
        <a:bodyPr/>
        <a:lstStyle/>
        <a:p>
          <a:endParaRPr lang="en-US"/>
        </a:p>
      </dgm:t>
    </dgm:pt>
    <dgm:pt modelId="{C08A3CF1-ACE2-4CA7-ACD3-E89A4821C48E}" type="sibTrans" cxnId="{DFB8C22D-08B2-4034-8435-BB5BC259D771}">
      <dgm:prSet/>
      <dgm:spPr/>
      <dgm:t>
        <a:bodyPr/>
        <a:lstStyle/>
        <a:p>
          <a:endParaRPr lang="en-US"/>
        </a:p>
      </dgm:t>
    </dgm:pt>
    <dgm:pt modelId="{8C71B045-8161-4BD1-AC9A-6BC6072D865A}">
      <dgm:prSet/>
      <dgm:spPr/>
      <dgm:t>
        <a:bodyPr/>
        <a:lstStyle/>
        <a:p>
          <a:r>
            <a:rPr lang="en-US"/>
            <a:t>Adaptability</a:t>
          </a:r>
        </a:p>
      </dgm:t>
    </dgm:pt>
    <dgm:pt modelId="{93209CEE-D478-413C-98CD-2533599121ED}" type="parTrans" cxnId="{52844FA6-D1C8-456C-842E-265E34F93D8D}">
      <dgm:prSet/>
      <dgm:spPr/>
      <dgm:t>
        <a:bodyPr/>
        <a:lstStyle/>
        <a:p>
          <a:endParaRPr lang="en-US"/>
        </a:p>
      </dgm:t>
    </dgm:pt>
    <dgm:pt modelId="{9296CAF7-0320-4244-8209-D45462EC84B8}" type="sibTrans" cxnId="{52844FA6-D1C8-456C-842E-265E34F93D8D}">
      <dgm:prSet/>
      <dgm:spPr/>
      <dgm:t>
        <a:bodyPr/>
        <a:lstStyle/>
        <a:p>
          <a:endParaRPr lang="en-US"/>
        </a:p>
      </dgm:t>
    </dgm:pt>
    <dgm:pt modelId="{DCC0CE6F-DE3D-44E4-9CD6-BF0C9602DEFE}">
      <dgm:prSet/>
      <dgm:spPr/>
      <dgm:t>
        <a:bodyPr/>
        <a:lstStyle/>
        <a:p>
          <a:r>
            <a:rPr lang="en-US"/>
            <a:t>Confidence Without Arrogance</a:t>
          </a:r>
        </a:p>
      </dgm:t>
    </dgm:pt>
    <dgm:pt modelId="{2395641C-F85A-48BC-A72A-BEB76035BD48}" type="parTrans" cxnId="{CCC0E550-2197-4FA3-A479-B297CB27BD3F}">
      <dgm:prSet/>
      <dgm:spPr/>
      <dgm:t>
        <a:bodyPr/>
        <a:lstStyle/>
        <a:p>
          <a:endParaRPr lang="en-US"/>
        </a:p>
      </dgm:t>
    </dgm:pt>
    <dgm:pt modelId="{992AE57D-D156-4192-90A1-5D31A667C2BF}" type="sibTrans" cxnId="{CCC0E550-2197-4FA3-A479-B297CB27BD3F}">
      <dgm:prSet/>
      <dgm:spPr/>
      <dgm:t>
        <a:bodyPr/>
        <a:lstStyle/>
        <a:p>
          <a:endParaRPr lang="en-US"/>
        </a:p>
      </dgm:t>
    </dgm:pt>
    <dgm:pt modelId="{5428B1F3-86BA-411D-AA7E-472267F20761}">
      <dgm:prSet/>
      <dgm:spPr/>
      <dgm:t>
        <a:bodyPr/>
        <a:lstStyle/>
        <a:p>
          <a:r>
            <a:rPr lang="en-US"/>
            <a:t>Active Engagement</a:t>
          </a:r>
        </a:p>
      </dgm:t>
    </dgm:pt>
    <dgm:pt modelId="{ECE6CE45-3938-43DD-9D12-6DA1FB8137B8}" type="parTrans" cxnId="{9A92EB7C-6C0B-47D6-A194-B99F6A7E88B1}">
      <dgm:prSet/>
      <dgm:spPr/>
      <dgm:t>
        <a:bodyPr/>
        <a:lstStyle/>
        <a:p>
          <a:endParaRPr lang="en-US"/>
        </a:p>
      </dgm:t>
    </dgm:pt>
    <dgm:pt modelId="{E482A549-4AD4-4936-AC59-348824770BE4}" type="sibTrans" cxnId="{9A92EB7C-6C0B-47D6-A194-B99F6A7E88B1}">
      <dgm:prSet/>
      <dgm:spPr/>
      <dgm:t>
        <a:bodyPr/>
        <a:lstStyle/>
        <a:p>
          <a:endParaRPr lang="en-US"/>
        </a:p>
      </dgm:t>
    </dgm:pt>
    <dgm:pt modelId="{2EE1F7C3-DB4D-4881-B884-8A723FD4C57B}" type="pres">
      <dgm:prSet presAssocID="{BEFB2F3E-CE11-45DA-9A8B-3AA83D1EB711}" presName="outerComposite" presStyleCnt="0">
        <dgm:presLayoutVars>
          <dgm:chMax val="5"/>
          <dgm:dir/>
          <dgm:resizeHandles val="exact"/>
        </dgm:presLayoutVars>
      </dgm:prSet>
      <dgm:spPr/>
    </dgm:pt>
    <dgm:pt modelId="{39403876-8A4F-42E1-819D-84651BF8BCD0}" type="pres">
      <dgm:prSet presAssocID="{BEFB2F3E-CE11-45DA-9A8B-3AA83D1EB711}" presName="dummyMaxCanvas" presStyleCnt="0">
        <dgm:presLayoutVars/>
      </dgm:prSet>
      <dgm:spPr/>
    </dgm:pt>
    <dgm:pt modelId="{88AFB763-E647-44D3-8B4F-66836B88D725}" type="pres">
      <dgm:prSet presAssocID="{BEFB2F3E-CE11-45DA-9A8B-3AA83D1EB711}" presName="FiveNodes_1" presStyleLbl="node1" presStyleIdx="0" presStyleCnt="5">
        <dgm:presLayoutVars>
          <dgm:bulletEnabled val="1"/>
        </dgm:presLayoutVars>
      </dgm:prSet>
      <dgm:spPr/>
    </dgm:pt>
    <dgm:pt modelId="{2B28C063-7DDD-4264-B0E1-C5760DFD1CAA}" type="pres">
      <dgm:prSet presAssocID="{BEFB2F3E-CE11-45DA-9A8B-3AA83D1EB711}" presName="FiveNodes_2" presStyleLbl="node1" presStyleIdx="1" presStyleCnt="5">
        <dgm:presLayoutVars>
          <dgm:bulletEnabled val="1"/>
        </dgm:presLayoutVars>
      </dgm:prSet>
      <dgm:spPr/>
    </dgm:pt>
    <dgm:pt modelId="{85C76A8D-5279-4FB1-9D77-7EA56E2FA075}" type="pres">
      <dgm:prSet presAssocID="{BEFB2F3E-CE11-45DA-9A8B-3AA83D1EB711}" presName="FiveNodes_3" presStyleLbl="node1" presStyleIdx="2" presStyleCnt="5">
        <dgm:presLayoutVars>
          <dgm:bulletEnabled val="1"/>
        </dgm:presLayoutVars>
      </dgm:prSet>
      <dgm:spPr/>
    </dgm:pt>
    <dgm:pt modelId="{B67B3947-40D3-4311-A92F-9B16C70D54F5}" type="pres">
      <dgm:prSet presAssocID="{BEFB2F3E-CE11-45DA-9A8B-3AA83D1EB711}" presName="FiveNodes_4" presStyleLbl="node1" presStyleIdx="3" presStyleCnt="5">
        <dgm:presLayoutVars>
          <dgm:bulletEnabled val="1"/>
        </dgm:presLayoutVars>
      </dgm:prSet>
      <dgm:spPr/>
    </dgm:pt>
    <dgm:pt modelId="{57B9E94E-7D1A-4DB8-B35B-6580B12A026F}" type="pres">
      <dgm:prSet presAssocID="{BEFB2F3E-CE11-45DA-9A8B-3AA83D1EB711}" presName="FiveNodes_5" presStyleLbl="node1" presStyleIdx="4" presStyleCnt="5">
        <dgm:presLayoutVars>
          <dgm:bulletEnabled val="1"/>
        </dgm:presLayoutVars>
      </dgm:prSet>
      <dgm:spPr/>
    </dgm:pt>
    <dgm:pt modelId="{E0F46029-A631-4ADD-A09E-5C9CB8D86A6B}" type="pres">
      <dgm:prSet presAssocID="{BEFB2F3E-CE11-45DA-9A8B-3AA83D1EB711}" presName="FiveConn_1-2" presStyleLbl="fgAccFollowNode1" presStyleIdx="0" presStyleCnt="4">
        <dgm:presLayoutVars>
          <dgm:bulletEnabled val="1"/>
        </dgm:presLayoutVars>
      </dgm:prSet>
      <dgm:spPr/>
    </dgm:pt>
    <dgm:pt modelId="{C3CE0ABC-2BE3-4656-9C71-D3DAE22AC5E7}" type="pres">
      <dgm:prSet presAssocID="{BEFB2F3E-CE11-45DA-9A8B-3AA83D1EB711}" presName="FiveConn_2-3" presStyleLbl="fgAccFollowNode1" presStyleIdx="1" presStyleCnt="4">
        <dgm:presLayoutVars>
          <dgm:bulletEnabled val="1"/>
        </dgm:presLayoutVars>
      </dgm:prSet>
      <dgm:spPr/>
    </dgm:pt>
    <dgm:pt modelId="{046D99D8-180F-4363-8ABF-3DEA5F0EC529}" type="pres">
      <dgm:prSet presAssocID="{BEFB2F3E-CE11-45DA-9A8B-3AA83D1EB711}" presName="FiveConn_3-4" presStyleLbl="fgAccFollowNode1" presStyleIdx="2" presStyleCnt="4">
        <dgm:presLayoutVars>
          <dgm:bulletEnabled val="1"/>
        </dgm:presLayoutVars>
      </dgm:prSet>
      <dgm:spPr/>
    </dgm:pt>
    <dgm:pt modelId="{D9E7BC07-E007-42B0-A4A8-FE0EC95F65C7}" type="pres">
      <dgm:prSet presAssocID="{BEFB2F3E-CE11-45DA-9A8B-3AA83D1EB711}" presName="FiveConn_4-5" presStyleLbl="fgAccFollowNode1" presStyleIdx="3" presStyleCnt="4">
        <dgm:presLayoutVars>
          <dgm:bulletEnabled val="1"/>
        </dgm:presLayoutVars>
      </dgm:prSet>
      <dgm:spPr/>
    </dgm:pt>
    <dgm:pt modelId="{28E8A0FE-D148-40C0-AC04-76E0D423FDD2}" type="pres">
      <dgm:prSet presAssocID="{BEFB2F3E-CE11-45DA-9A8B-3AA83D1EB711}" presName="FiveNodes_1_text" presStyleLbl="node1" presStyleIdx="4" presStyleCnt="5">
        <dgm:presLayoutVars>
          <dgm:bulletEnabled val="1"/>
        </dgm:presLayoutVars>
      </dgm:prSet>
      <dgm:spPr/>
    </dgm:pt>
    <dgm:pt modelId="{B950052C-55E0-42EB-8F3C-C2FE4886AB8F}" type="pres">
      <dgm:prSet presAssocID="{BEFB2F3E-CE11-45DA-9A8B-3AA83D1EB711}" presName="FiveNodes_2_text" presStyleLbl="node1" presStyleIdx="4" presStyleCnt="5">
        <dgm:presLayoutVars>
          <dgm:bulletEnabled val="1"/>
        </dgm:presLayoutVars>
      </dgm:prSet>
      <dgm:spPr/>
    </dgm:pt>
    <dgm:pt modelId="{EC24331F-F1E6-4955-9431-5003BAA8B5E3}" type="pres">
      <dgm:prSet presAssocID="{BEFB2F3E-CE11-45DA-9A8B-3AA83D1EB711}" presName="FiveNodes_3_text" presStyleLbl="node1" presStyleIdx="4" presStyleCnt="5">
        <dgm:presLayoutVars>
          <dgm:bulletEnabled val="1"/>
        </dgm:presLayoutVars>
      </dgm:prSet>
      <dgm:spPr/>
    </dgm:pt>
    <dgm:pt modelId="{C83D7B2B-7CFD-488B-8F88-8D374AA05F15}" type="pres">
      <dgm:prSet presAssocID="{BEFB2F3E-CE11-45DA-9A8B-3AA83D1EB711}" presName="FiveNodes_4_text" presStyleLbl="node1" presStyleIdx="4" presStyleCnt="5">
        <dgm:presLayoutVars>
          <dgm:bulletEnabled val="1"/>
        </dgm:presLayoutVars>
      </dgm:prSet>
      <dgm:spPr/>
    </dgm:pt>
    <dgm:pt modelId="{8417B1BE-6C09-4B17-9187-03560EB5A2EA}" type="pres">
      <dgm:prSet presAssocID="{BEFB2F3E-CE11-45DA-9A8B-3AA83D1EB711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99D79003-33DB-439B-83CC-E8B69DB76AD9}" type="presOf" srcId="{5428B1F3-86BA-411D-AA7E-472267F20761}" destId="{57B9E94E-7D1A-4DB8-B35B-6580B12A026F}" srcOrd="0" destOrd="0" presId="urn:microsoft.com/office/officeart/2005/8/layout/vProcess5"/>
    <dgm:cxn modelId="{51E80814-1372-4DB6-BF6D-C6B10E3ED16F}" type="presOf" srcId="{8C71B045-8161-4BD1-AC9A-6BC6072D865A}" destId="{85C76A8D-5279-4FB1-9D77-7EA56E2FA075}" srcOrd="0" destOrd="0" presId="urn:microsoft.com/office/officeart/2005/8/layout/vProcess5"/>
    <dgm:cxn modelId="{DFB8C22D-08B2-4034-8435-BB5BC259D771}" srcId="{BEFB2F3E-CE11-45DA-9A8B-3AA83D1EB711}" destId="{8BE71F19-CF4E-4726-AD6B-838DAFA62CE0}" srcOrd="1" destOrd="0" parTransId="{3512855E-004D-4E5B-8440-D360C94232B1}" sibTransId="{C08A3CF1-ACE2-4CA7-ACD3-E89A4821C48E}"/>
    <dgm:cxn modelId="{3C4C8438-4320-4A7F-A2AE-E53CA0077E0C}" type="presOf" srcId="{5428B1F3-86BA-411D-AA7E-472267F20761}" destId="{8417B1BE-6C09-4B17-9187-03560EB5A2EA}" srcOrd="1" destOrd="0" presId="urn:microsoft.com/office/officeart/2005/8/layout/vProcess5"/>
    <dgm:cxn modelId="{70890D39-3768-4530-9133-42EAF39D0D69}" type="presOf" srcId="{8BE71F19-CF4E-4726-AD6B-838DAFA62CE0}" destId="{2B28C063-7DDD-4264-B0E1-C5760DFD1CAA}" srcOrd="0" destOrd="0" presId="urn:microsoft.com/office/officeart/2005/8/layout/vProcess5"/>
    <dgm:cxn modelId="{986E6039-8F31-48AB-8818-AD013B2CDF53}" type="presOf" srcId="{992AE57D-D156-4192-90A1-5D31A667C2BF}" destId="{D9E7BC07-E007-42B0-A4A8-FE0EC95F65C7}" srcOrd="0" destOrd="0" presId="urn:microsoft.com/office/officeart/2005/8/layout/vProcess5"/>
    <dgm:cxn modelId="{6AD95339-0503-43C8-971E-B49EA6A4E5FD}" type="presOf" srcId="{8BE71F19-CF4E-4726-AD6B-838DAFA62CE0}" destId="{B950052C-55E0-42EB-8F3C-C2FE4886AB8F}" srcOrd="1" destOrd="0" presId="urn:microsoft.com/office/officeart/2005/8/layout/vProcess5"/>
    <dgm:cxn modelId="{A64FEE46-7EB7-4E78-938A-37203766AF4B}" type="presOf" srcId="{BEFB2F3E-CE11-45DA-9A8B-3AA83D1EB711}" destId="{2EE1F7C3-DB4D-4881-B884-8A723FD4C57B}" srcOrd="0" destOrd="0" presId="urn:microsoft.com/office/officeart/2005/8/layout/vProcess5"/>
    <dgm:cxn modelId="{1A1BB86C-8519-40D8-9BFC-554AA6E6A738}" type="presOf" srcId="{DCC0CE6F-DE3D-44E4-9CD6-BF0C9602DEFE}" destId="{B67B3947-40D3-4311-A92F-9B16C70D54F5}" srcOrd="0" destOrd="0" presId="urn:microsoft.com/office/officeart/2005/8/layout/vProcess5"/>
    <dgm:cxn modelId="{2A2A466F-8B1A-49AE-AE57-AB2A59723F92}" type="presOf" srcId="{C08A3CF1-ACE2-4CA7-ACD3-E89A4821C48E}" destId="{C3CE0ABC-2BE3-4656-9C71-D3DAE22AC5E7}" srcOrd="0" destOrd="0" presId="urn:microsoft.com/office/officeart/2005/8/layout/vProcess5"/>
    <dgm:cxn modelId="{CCC0E550-2197-4FA3-A479-B297CB27BD3F}" srcId="{BEFB2F3E-CE11-45DA-9A8B-3AA83D1EB711}" destId="{DCC0CE6F-DE3D-44E4-9CD6-BF0C9602DEFE}" srcOrd="3" destOrd="0" parTransId="{2395641C-F85A-48BC-A72A-BEB76035BD48}" sibTransId="{992AE57D-D156-4192-90A1-5D31A667C2BF}"/>
    <dgm:cxn modelId="{4B32BA51-1637-4F41-A293-42C1C10CC16B}" type="presOf" srcId="{D4C98139-0367-4929-983F-0CFDA9480AB3}" destId="{28E8A0FE-D148-40C0-AC04-76E0D423FDD2}" srcOrd="1" destOrd="0" presId="urn:microsoft.com/office/officeart/2005/8/layout/vProcess5"/>
    <dgm:cxn modelId="{9A92EB7C-6C0B-47D6-A194-B99F6A7E88B1}" srcId="{BEFB2F3E-CE11-45DA-9A8B-3AA83D1EB711}" destId="{5428B1F3-86BA-411D-AA7E-472267F20761}" srcOrd="4" destOrd="0" parTransId="{ECE6CE45-3938-43DD-9D12-6DA1FB8137B8}" sibTransId="{E482A549-4AD4-4936-AC59-348824770BE4}"/>
    <dgm:cxn modelId="{9781BBA1-DCE9-4501-8D4C-A0BB5A1FE27F}" type="presOf" srcId="{DCC0CE6F-DE3D-44E4-9CD6-BF0C9602DEFE}" destId="{C83D7B2B-7CFD-488B-8F88-8D374AA05F15}" srcOrd="1" destOrd="0" presId="urn:microsoft.com/office/officeart/2005/8/layout/vProcess5"/>
    <dgm:cxn modelId="{52844FA6-D1C8-456C-842E-265E34F93D8D}" srcId="{BEFB2F3E-CE11-45DA-9A8B-3AA83D1EB711}" destId="{8C71B045-8161-4BD1-AC9A-6BC6072D865A}" srcOrd="2" destOrd="0" parTransId="{93209CEE-D478-413C-98CD-2533599121ED}" sibTransId="{9296CAF7-0320-4244-8209-D45462EC84B8}"/>
    <dgm:cxn modelId="{3F250FAE-26EF-4174-8B47-26BEB9133E91}" srcId="{BEFB2F3E-CE11-45DA-9A8B-3AA83D1EB711}" destId="{D4C98139-0367-4929-983F-0CFDA9480AB3}" srcOrd="0" destOrd="0" parTransId="{04FD8FE9-D029-4AE0-88B9-2E16356840DB}" sibTransId="{EBAFA016-679F-4678-91E3-079AE7BF9C22}"/>
    <dgm:cxn modelId="{98F3FEB2-5855-482D-94D3-1AA487F74FEB}" type="presOf" srcId="{9296CAF7-0320-4244-8209-D45462EC84B8}" destId="{046D99D8-180F-4363-8ABF-3DEA5F0EC529}" srcOrd="0" destOrd="0" presId="urn:microsoft.com/office/officeart/2005/8/layout/vProcess5"/>
    <dgm:cxn modelId="{7FC10CC1-EDD9-4F90-92AB-054BD83FBAF3}" type="presOf" srcId="{D4C98139-0367-4929-983F-0CFDA9480AB3}" destId="{88AFB763-E647-44D3-8B4F-66836B88D725}" srcOrd="0" destOrd="0" presId="urn:microsoft.com/office/officeart/2005/8/layout/vProcess5"/>
    <dgm:cxn modelId="{C2CFB5C3-6C01-4E33-A1D9-50090EFAA9F4}" type="presOf" srcId="{8C71B045-8161-4BD1-AC9A-6BC6072D865A}" destId="{EC24331F-F1E6-4955-9431-5003BAA8B5E3}" srcOrd="1" destOrd="0" presId="urn:microsoft.com/office/officeart/2005/8/layout/vProcess5"/>
    <dgm:cxn modelId="{FDC1B9ED-6A77-4A69-9526-A89D79E9883B}" type="presOf" srcId="{EBAFA016-679F-4678-91E3-079AE7BF9C22}" destId="{E0F46029-A631-4ADD-A09E-5C9CB8D86A6B}" srcOrd="0" destOrd="0" presId="urn:microsoft.com/office/officeart/2005/8/layout/vProcess5"/>
    <dgm:cxn modelId="{1F436977-79FC-461F-8682-F2CF75359B6D}" type="presParOf" srcId="{2EE1F7C3-DB4D-4881-B884-8A723FD4C57B}" destId="{39403876-8A4F-42E1-819D-84651BF8BCD0}" srcOrd="0" destOrd="0" presId="urn:microsoft.com/office/officeart/2005/8/layout/vProcess5"/>
    <dgm:cxn modelId="{70044F3C-8171-47D7-A079-B5C832954770}" type="presParOf" srcId="{2EE1F7C3-DB4D-4881-B884-8A723FD4C57B}" destId="{88AFB763-E647-44D3-8B4F-66836B88D725}" srcOrd="1" destOrd="0" presId="urn:microsoft.com/office/officeart/2005/8/layout/vProcess5"/>
    <dgm:cxn modelId="{09F9300D-35DA-43D2-9BEF-629D0E9A1EE1}" type="presParOf" srcId="{2EE1F7C3-DB4D-4881-B884-8A723FD4C57B}" destId="{2B28C063-7DDD-4264-B0E1-C5760DFD1CAA}" srcOrd="2" destOrd="0" presId="urn:microsoft.com/office/officeart/2005/8/layout/vProcess5"/>
    <dgm:cxn modelId="{4538BD7B-9EAF-4E66-8979-B92977D42CFE}" type="presParOf" srcId="{2EE1F7C3-DB4D-4881-B884-8A723FD4C57B}" destId="{85C76A8D-5279-4FB1-9D77-7EA56E2FA075}" srcOrd="3" destOrd="0" presId="urn:microsoft.com/office/officeart/2005/8/layout/vProcess5"/>
    <dgm:cxn modelId="{41A3C801-BC8A-4048-AEF2-88F040A929DE}" type="presParOf" srcId="{2EE1F7C3-DB4D-4881-B884-8A723FD4C57B}" destId="{B67B3947-40D3-4311-A92F-9B16C70D54F5}" srcOrd="4" destOrd="0" presId="urn:microsoft.com/office/officeart/2005/8/layout/vProcess5"/>
    <dgm:cxn modelId="{5DC53520-F298-497A-8747-65185B237E9F}" type="presParOf" srcId="{2EE1F7C3-DB4D-4881-B884-8A723FD4C57B}" destId="{57B9E94E-7D1A-4DB8-B35B-6580B12A026F}" srcOrd="5" destOrd="0" presId="urn:microsoft.com/office/officeart/2005/8/layout/vProcess5"/>
    <dgm:cxn modelId="{55B9B752-7871-48EE-8930-026C7BF4C3F8}" type="presParOf" srcId="{2EE1F7C3-DB4D-4881-B884-8A723FD4C57B}" destId="{E0F46029-A631-4ADD-A09E-5C9CB8D86A6B}" srcOrd="6" destOrd="0" presId="urn:microsoft.com/office/officeart/2005/8/layout/vProcess5"/>
    <dgm:cxn modelId="{A3DECFA0-DC90-4B2A-AE17-1D9B459C860F}" type="presParOf" srcId="{2EE1F7C3-DB4D-4881-B884-8A723FD4C57B}" destId="{C3CE0ABC-2BE3-4656-9C71-D3DAE22AC5E7}" srcOrd="7" destOrd="0" presId="urn:microsoft.com/office/officeart/2005/8/layout/vProcess5"/>
    <dgm:cxn modelId="{8186402F-21CC-4731-8140-8895D278958D}" type="presParOf" srcId="{2EE1F7C3-DB4D-4881-B884-8A723FD4C57B}" destId="{046D99D8-180F-4363-8ABF-3DEA5F0EC529}" srcOrd="8" destOrd="0" presId="urn:microsoft.com/office/officeart/2005/8/layout/vProcess5"/>
    <dgm:cxn modelId="{C57D89B7-E778-419F-8545-B34D29736F52}" type="presParOf" srcId="{2EE1F7C3-DB4D-4881-B884-8A723FD4C57B}" destId="{D9E7BC07-E007-42B0-A4A8-FE0EC95F65C7}" srcOrd="9" destOrd="0" presId="urn:microsoft.com/office/officeart/2005/8/layout/vProcess5"/>
    <dgm:cxn modelId="{B0DDAACF-56EC-454F-AE51-5867E1224AD6}" type="presParOf" srcId="{2EE1F7C3-DB4D-4881-B884-8A723FD4C57B}" destId="{28E8A0FE-D148-40C0-AC04-76E0D423FDD2}" srcOrd="10" destOrd="0" presId="urn:microsoft.com/office/officeart/2005/8/layout/vProcess5"/>
    <dgm:cxn modelId="{0A613071-0D09-4554-A9A4-804E2FFF870A}" type="presParOf" srcId="{2EE1F7C3-DB4D-4881-B884-8A723FD4C57B}" destId="{B950052C-55E0-42EB-8F3C-C2FE4886AB8F}" srcOrd="11" destOrd="0" presId="urn:microsoft.com/office/officeart/2005/8/layout/vProcess5"/>
    <dgm:cxn modelId="{72104D93-7F15-4AE2-8DE5-40AEB5E83F51}" type="presParOf" srcId="{2EE1F7C3-DB4D-4881-B884-8A723FD4C57B}" destId="{EC24331F-F1E6-4955-9431-5003BAA8B5E3}" srcOrd="12" destOrd="0" presId="urn:microsoft.com/office/officeart/2005/8/layout/vProcess5"/>
    <dgm:cxn modelId="{0F45B1D2-09A4-4108-B5F8-076AB4561BA5}" type="presParOf" srcId="{2EE1F7C3-DB4D-4881-B884-8A723FD4C57B}" destId="{C83D7B2B-7CFD-488B-8F88-8D374AA05F15}" srcOrd="13" destOrd="0" presId="urn:microsoft.com/office/officeart/2005/8/layout/vProcess5"/>
    <dgm:cxn modelId="{8C7A80CC-D649-4B54-858F-D5ACA513902E}" type="presParOf" srcId="{2EE1F7C3-DB4D-4881-B884-8A723FD4C57B}" destId="{8417B1BE-6C09-4B17-9187-03560EB5A2EA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5FAF34D-5093-4924-8559-5D8064362D0D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BE0925C-C0DB-4784-8116-8A0805DF77C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Bring copies of resume</a:t>
          </a:r>
        </a:p>
      </dgm:t>
    </dgm:pt>
    <dgm:pt modelId="{5F51F8CB-F819-4FAD-89A5-C675B89DFEC0}" type="parTrans" cxnId="{88C6654E-5039-4633-AA73-F9FAD5F0C4BE}">
      <dgm:prSet/>
      <dgm:spPr/>
      <dgm:t>
        <a:bodyPr/>
        <a:lstStyle/>
        <a:p>
          <a:endParaRPr lang="en-US"/>
        </a:p>
      </dgm:t>
    </dgm:pt>
    <dgm:pt modelId="{3FA847BA-D895-4A3C-A4F8-CC9A98B44A61}" type="sibTrans" cxnId="{88C6654E-5039-4633-AA73-F9FAD5F0C4BE}">
      <dgm:prSet/>
      <dgm:spPr/>
      <dgm:t>
        <a:bodyPr/>
        <a:lstStyle/>
        <a:p>
          <a:endParaRPr lang="en-US"/>
        </a:p>
      </dgm:t>
    </dgm:pt>
    <dgm:pt modelId="{5EF1AFE5-0A64-4DDB-8DC1-A81BDE1B2E9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Dress code reminders</a:t>
          </a:r>
        </a:p>
      </dgm:t>
    </dgm:pt>
    <dgm:pt modelId="{9D14C49A-28CB-45AE-884C-8AECEE5DAE79}" type="parTrans" cxnId="{DD54CE92-42B8-4950-883B-4398727733D6}">
      <dgm:prSet/>
      <dgm:spPr/>
      <dgm:t>
        <a:bodyPr/>
        <a:lstStyle/>
        <a:p>
          <a:endParaRPr lang="en-US"/>
        </a:p>
      </dgm:t>
    </dgm:pt>
    <dgm:pt modelId="{98337555-6CA0-440C-A483-CCBB2D7AC2DC}" type="sibTrans" cxnId="{DD54CE92-42B8-4950-883B-4398727733D6}">
      <dgm:prSet/>
      <dgm:spPr/>
      <dgm:t>
        <a:bodyPr/>
        <a:lstStyle/>
        <a:p>
          <a:endParaRPr lang="en-US"/>
        </a:p>
      </dgm:t>
    </dgm:pt>
    <dgm:pt modelId="{BA1451EC-F410-4E6F-A59E-DC80124EAD4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Be on time, stay energized</a:t>
          </a:r>
        </a:p>
      </dgm:t>
    </dgm:pt>
    <dgm:pt modelId="{13CB76B1-E824-4A07-8578-81285B95D915}" type="parTrans" cxnId="{9E4CF1AF-E334-451E-8C34-6719651B2517}">
      <dgm:prSet/>
      <dgm:spPr/>
      <dgm:t>
        <a:bodyPr/>
        <a:lstStyle/>
        <a:p>
          <a:endParaRPr lang="en-US"/>
        </a:p>
      </dgm:t>
    </dgm:pt>
    <dgm:pt modelId="{E33EB679-3FC4-4B52-AE38-E3B78326CBBF}" type="sibTrans" cxnId="{9E4CF1AF-E334-451E-8C34-6719651B2517}">
      <dgm:prSet/>
      <dgm:spPr/>
      <dgm:t>
        <a:bodyPr/>
        <a:lstStyle/>
        <a:p>
          <a:endParaRPr lang="en-US"/>
        </a:p>
      </dgm:t>
    </dgm:pt>
    <dgm:pt modelId="{9C000518-CE04-4996-BDFC-58953ED88DB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Follow-up etiquette</a:t>
          </a:r>
        </a:p>
      </dgm:t>
    </dgm:pt>
    <dgm:pt modelId="{96C0290B-8AAA-4F4E-B572-45B087CF06AB}" type="parTrans" cxnId="{819D244E-1798-4DF1-BAD8-7F4749D62AE0}">
      <dgm:prSet/>
      <dgm:spPr/>
      <dgm:t>
        <a:bodyPr/>
        <a:lstStyle/>
        <a:p>
          <a:endParaRPr lang="en-US"/>
        </a:p>
      </dgm:t>
    </dgm:pt>
    <dgm:pt modelId="{6A8C6998-7211-48A0-AB41-0420F90D0539}" type="sibTrans" cxnId="{819D244E-1798-4DF1-BAD8-7F4749D62AE0}">
      <dgm:prSet/>
      <dgm:spPr/>
      <dgm:t>
        <a:bodyPr/>
        <a:lstStyle/>
        <a:p>
          <a:endParaRPr lang="en-US"/>
        </a:p>
      </dgm:t>
    </dgm:pt>
    <dgm:pt modelId="{093C2D4B-7074-4221-B27B-1134516419CD}" type="pres">
      <dgm:prSet presAssocID="{D5FAF34D-5093-4924-8559-5D8064362D0D}" presName="root" presStyleCnt="0">
        <dgm:presLayoutVars>
          <dgm:dir/>
          <dgm:resizeHandles val="exact"/>
        </dgm:presLayoutVars>
      </dgm:prSet>
      <dgm:spPr/>
    </dgm:pt>
    <dgm:pt modelId="{8265334E-3F3F-455B-9F8D-C3CD66D4607D}" type="pres">
      <dgm:prSet presAssocID="{DBE0925C-C0DB-4784-8116-8A0805DF77CD}" presName="compNode" presStyleCnt="0"/>
      <dgm:spPr/>
    </dgm:pt>
    <dgm:pt modelId="{BF333AB6-6658-47C8-BDBD-792565526B41}" type="pres">
      <dgm:prSet presAssocID="{DBE0925C-C0DB-4784-8116-8A0805DF77CD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E5763D64-9C42-45F5-AEE3-4BF5E47D348B}" type="pres">
      <dgm:prSet presAssocID="{DBE0925C-C0DB-4784-8116-8A0805DF77CD}" presName="spaceRect" presStyleCnt="0"/>
      <dgm:spPr/>
    </dgm:pt>
    <dgm:pt modelId="{A4930E8C-FC5B-474F-B26E-511BE2A92524}" type="pres">
      <dgm:prSet presAssocID="{DBE0925C-C0DB-4784-8116-8A0805DF77CD}" presName="textRect" presStyleLbl="revTx" presStyleIdx="0" presStyleCnt="4">
        <dgm:presLayoutVars>
          <dgm:chMax val="1"/>
          <dgm:chPref val="1"/>
        </dgm:presLayoutVars>
      </dgm:prSet>
      <dgm:spPr/>
    </dgm:pt>
    <dgm:pt modelId="{899E165D-25F9-4040-A46C-FF8927615841}" type="pres">
      <dgm:prSet presAssocID="{3FA847BA-D895-4A3C-A4F8-CC9A98B44A61}" presName="sibTrans" presStyleCnt="0"/>
      <dgm:spPr/>
    </dgm:pt>
    <dgm:pt modelId="{DBD2B1A8-45ED-463A-9D1D-D675AF146258}" type="pres">
      <dgm:prSet presAssocID="{5EF1AFE5-0A64-4DDB-8DC1-A81BDE1B2E92}" presName="compNode" presStyleCnt="0"/>
      <dgm:spPr/>
    </dgm:pt>
    <dgm:pt modelId="{91678AD4-9AFB-4272-A820-A99F496D57B2}" type="pres">
      <dgm:prSet presAssocID="{5EF1AFE5-0A64-4DDB-8DC1-A81BDE1B2E92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lothes hanger with solid fill"/>
        </a:ext>
      </dgm:extLst>
    </dgm:pt>
    <dgm:pt modelId="{0F90FF7A-91F5-4FE4-A726-DD3093E203BF}" type="pres">
      <dgm:prSet presAssocID="{5EF1AFE5-0A64-4DDB-8DC1-A81BDE1B2E92}" presName="spaceRect" presStyleCnt="0"/>
      <dgm:spPr/>
    </dgm:pt>
    <dgm:pt modelId="{FC4E0C38-4275-4E6F-9C6C-CAC86BB0216A}" type="pres">
      <dgm:prSet presAssocID="{5EF1AFE5-0A64-4DDB-8DC1-A81BDE1B2E92}" presName="textRect" presStyleLbl="revTx" presStyleIdx="1" presStyleCnt="4">
        <dgm:presLayoutVars>
          <dgm:chMax val="1"/>
          <dgm:chPref val="1"/>
        </dgm:presLayoutVars>
      </dgm:prSet>
      <dgm:spPr/>
    </dgm:pt>
    <dgm:pt modelId="{AE8EB7DD-605F-4BA0-A1B0-82469A5DE782}" type="pres">
      <dgm:prSet presAssocID="{98337555-6CA0-440C-A483-CCBB2D7AC2DC}" presName="sibTrans" presStyleCnt="0"/>
      <dgm:spPr/>
    </dgm:pt>
    <dgm:pt modelId="{0BD3C86B-FB09-4D83-B52A-E58A188AC0CB}" type="pres">
      <dgm:prSet presAssocID="{BA1451EC-F410-4E6F-A59E-DC80124EAD46}" presName="compNode" presStyleCnt="0"/>
      <dgm:spPr/>
    </dgm:pt>
    <dgm:pt modelId="{864B60F1-22E8-41C9-9133-669B9A5E0460}" type="pres">
      <dgm:prSet presAssocID="{BA1451EC-F410-4E6F-A59E-DC80124EAD46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8245B242-4CDD-41DC-AEEC-DEE72741D502}" type="pres">
      <dgm:prSet presAssocID="{BA1451EC-F410-4E6F-A59E-DC80124EAD46}" presName="spaceRect" presStyleCnt="0"/>
      <dgm:spPr/>
    </dgm:pt>
    <dgm:pt modelId="{9195951C-CBF0-42AF-A69C-37D0877016A9}" type="pres">
      <dgm:prSet presAssocID="{BA1451EC-F410-4E6F-A59E-DC80124EAD46}" presName="textRect" presStyleLbl="revTx" presStyleIdx="2" presStyleCnt="4">
        <dgm:presLayoutVars>
          <dgm:chMax val="1"/>
          <dgm:chPref val="1"/>
        </dgm:presLayoutVars>
      </dgm:prSet>
      <dgm:spPr/>
    </dgm:pt>
    <dgm:pt modelId="{03951E49-E8EE-4402-A2C3-62904CCD11A8}" type="pres">
      <dgm:prSet presAssocID="{E33EB679-3FC4-4B52-AE38-E3B78326CBBF}" presName="sibTrans" presStyleCnt="0"/>
      <dgm:spPr/>
    </dgm:pt>
    <dgm:pt modelId="{322B6387-04DB-4806-9B78-F856E9F99AD8}" type="pres">
      <dgm:prSet presAssocID="{9C000518-CE04-4996-BDFC-58953ED88DB0}" presName="compNode" presStyleCnt="0"/>
      <dgm:spPr/>
    </dgm:pt>
    <dgm:pt modelId="{D6AC6E52-5845-4AA5-A6E8-CFBDD2CBE3F5}" type="pres">
      <dgm:prSet presAssocID="{9C000518-CE04-4996-BDFC-58953ED88DB0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Receiver"/>
        </a:ext>
      </dgm:extLst>
    </dgm:pt>
    <dgm:pt modelId="{15F60F7A-0241-483E-A3F6-3F98E8CF8852}" type="pres">
      <dgm:prSet presAssocID="{9C000518-CE04-4996-BDFC-58953ED88DB0}" presName="spaceRect" presStyleCnt="0"/>
      <dgm:spPr/>
    </dgm:pt>
    <dgm:pt modelId="{B6E054BE-36C3-460A-A2E1-E39C6B7244EC}" type="pres">
      <dgm:prSet presAssocID="{9C000518-CE04-4996-BDFC-58953ED88DB0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B4C36612-851D-4E94-A3EC-FE085924BFFD}" type="presOf" srcId="{BA1451EC-F410-4E6F-A59E-DC80124EAD46}" destId="{9195951C-CBF0-42AF-A69C-37D0877016A9}" srcOrd="0" destOrd="0" presId="urn:microsoft.com/office/officeart/2018/2/layout/IconLabelList"/>
    <dgm:cxn modelId="{4071554D-2FE7-4A1F-AA8E-A84612270663}" type="presOf" srcId="{5EF1AFE5-0A64-4DDB-8DC1-A81BDE1B2E92}" destId="{FC4E0C38-4275-4E6F-9C6C-CAC86BB0216A}" srcOrd="0" destOrd="0" presId="urn:microsoft.com/office/officeart/2018/2/layout/IconLabelList"/>
    <dgm:cxn modelId="{819D244E-1798-4DF1-BAD8-7F4749D62AE0}" srcId="{D5FAF34D-5093-4924-8559-5D8064362D0D}" destId="{9C000518-CE04-4996-BDFC-58953ED88DB0}" srcOrd="3" destOrd="0" parTransId="{96C0290B-8AAA-4F4E-B572-45B087CF06AB}" sibTransId="{6A8C6998-7211-48A0-AB41-0420F90D0539}"/>
    <dgm:cxn modelId="{88C6654E-5039-4633-AA73-F9FAD5F0C4BE}" srcId="{D5FAF34D-5093-4924-8559-5D8064362D0D}" destId="{DBE0925C-C0DB-4784-8116-8A0805DF77CD}" srcOrd="0" destOrd="0" parTransId="{5F51F8CB-F819-4FAD-89A5-C675B89DFEC0}" sibTransId="{3FA847BA-D895-4A3C-A4F8-CC9A98B44A61}"/>
    <dgm:cxn modelId="{DD54CE92-42B8-4950-883B-4398727733D6}" srcId="{D5FAF34D-5093-4924-8559-5D8064362D0D}" destId="{5EF1AFE5-0A64-4DDB-8DC1-A81BDE1B2E92}" srcOrd="1" destOrd="0" parTransId="{9D14C49A-28CB-45AE-884C-8AECEE5DAE79}" sibTransId="{98337555-6CA0-440C-A483-CCBB2D7AC2DC}"/>
    <dgm:cxn modelId="{9E4CF1AF-E334-451E-8C34-6719651B2517}" srcId="{D5FAF34D-5093-4924-8559-5D8064362D0D}" destId="{BA1451EC-F410-4E6F-A59E-DC80124EAD46}" srcOrd="2" destOrd="0" parTransId="{13CB76B1-E824-4A07-8578-81285B95D915}" sibTransId="{E33EB679-3FC4-4B52-AE38-E3B78326CBBF}"/>
    <dgm:cxn modelId="{2EC8EED1-D22A-4BBB-834A-F9E47F4E4F91}" type="presOf" srcId="{9C000518-CE04-4996-BDFC-58953ED88DB0}" destId="{B6E054BE-36C3-460A-A2E1-E39C6B7244EC}" srcOrd="0" destOrd="0" presId="urn:microsoft.com/office/officeart/2018/2/layout/IconLabelList"/>
    <dgm:cxn modelId="{802149D3-FFEF-48F4-AD3D-3540683C8729}" type="presOf" srcId="{DBE0925C-C0DB-4784-8116-8A0805DF77CD}" destId="{A4930E8C-FC5B-474F-B26E-511BE2A92524}" srcOrd="0" destOrd="0" presId="urn:microsoft.com/office/officeart/2018/2/layout/IconLabelList"/>
    <dgm:cxn modelId="{B04CB6E3-0745-4459-86AE-69B23E64AEE2}" type="presOf" srcId="{D5FAF34D-5093-4924-8559-5D8064362D0D}" destId="{093C2D4B-7074-4221-B27B-1134516419CD}" srcOrd="0" destOrd="0" presId="urn:microsoft.com/office/officeart/2018/2/layout/IconLabelList"/>
    <dgm:cxn modelId="{0270BEAF-BD3C-4408-AFE1-D5989AB1BE55}" type="presParOf" srcId="{093C2D4B-7074-4221-B27B-1134516419CD}" destId="{8265334E-3F3F-455B-9F8D-C3CD66D4607D}" srcOrd="0" destOrd="0" presId="urn:microsoft.com/office/officeart/2018/2/layout/IconLabelList"/>
    <dgm:cxn modelId="{5CF2273D-2011-4FD5-86EF-8377B6A7C6FC}" type="presParOf" srcId="{8265334E-3F3F-455B-9F8D-C3CD66D4607D}" destId="{BF333AB6-6658-47C8-BDBD-792565526B41}" srcOrd="0" destOrd="0" presId="urn:microsoft.com/office/officeart/2018/2/layout/IconLabelList"/>
    <dgm:cxn modelId="{D7EAE37D-2A75-41F8-A095-5E9DA273F17D}" type="presParOf" srcId="{8265334E-3F3F-455B-9F8D-C3CD66D4607D}" destId="{E5763D64-9C42-45F5-AEE3-4BF5E47D348B}" srcOrd="1" destOrd="0" presId="urn:microsoft.com/office/officeart/2018/2/layout/IconLabelList"/>
    <dgm:cxn modelId="{B4DFAAB0-EA4E-4A40-88E0-8F7072DC5D7E}" type="presParOf" srcId="{8265334E-3F3F-455B-9F8D-C3CD66D4607D}" destId="{A4930E8C-FC5B-474F-B26E-511BE2A92524}" srcOrd="2" destOrd="0" presId="urn:microsoft.com/office/officeart/2018/2/layout/IconLabelList"/>
    <dgm:cxn modelId="{2018BB4D-B21C-492D-8C6B-FEFAA65E59B0}" type="presParOf" srcId="{093C2D4B-7074-4221-B27B-1134516419CD}" destId="{899E165D-25F9-4040-A46C-FF8927615841}" srcOrd="1" destOrd="0" presId="urn:microsoft.com/office/officeart/2018/2/layout/IconLabelList"/>
    <dgm:cxn modelId="{0049DC99-C8E6-47F2-AA6E-91FBA616835B}" type="presParOf" srcId="{093C2D4B-7074-4221-B27B-1134516419CD}" destId="{DBD2B1A8-45ED-463A-9D1D-D675AF146258}" srcOrd="2" destOrd="0" presId="urn:microsoft.com/office/officeart/2018/2/layout/IconLabelList"/>
    <dgm:cxn modelId="{DCF3231C-FD9D-4110-9969-9CCAA8832733}" type="presParOf" srcId="{DBD2B1A8-45ED-463A-9D1D-D675AF146258}" destId="{91678AD4-9AFB-4272-A820-A99F496D57B2}" srcOrd="0" destOrd="0" presId="urn:microsoft.com/office/officeart/2018/2/layout/IconLabelList"/>
    <dgm:cxn modelId="{7D889F79-8F57-4E83-8F6D-E09F96904A81}" type="presParOf" srcId="{DBD2B1A8-45ED-463A-9D1D-D675AF146258}" destId="{0F90FF7A-91F5-4FE4-A726-DD3093E203BF}" srcOrd="1" destOrd="0" presId="urn:microsoft.com/office/officeart/2018/2/layout/IconLabelList"/>
    <dgm:cxn modelId="{391ED570-95D5-4E92-91D2-F3E5550743D8}" type="presParOf" srcId="{DBD2B1A8-45ED-463A-9D1D-D675AF146258}" destId="{FC4E0C38-4275-4E6F-9C6C-CAC86BB0216A}" srcOrd="2" destOrd="0" presId="urn:microsoft.com/office/officeart/2018/2/layout/IconLabelList"/>
    <dgm:cxn modelId="{8829F740-D804-44AA-B711-C33225003B01}" type="presParOf" srcId="{093C2D4B-7074-4221-B27B-1134516419CD}" destId="{AE8EB7DD-605F-4BA0-A1B0-82469A5DE782}" srcOrd="3" destOrd="0" presId="urn:microsoft.com/office/officeart/2018/2/layout/IconLabelList"/>
    <dgm:cxn modelId="{6EF91510-21A6-4445-970D-907014A7AEFF}" type="presParOf" srcId="{093C2D4B-7074-4221-B27B-1134516419CD}" destId="{0BD3C86B-FB09-4D83-B52A-E58A188AC0CB}" srcOrd="4" destOrd="0" presId="urn:microsoft.com/office/officeart/2018/2/layout/IconLabelList"/>
    <dgm:cxn modelId="{5443FC71-4122-48E3-811A-6B72C05E026F}" type="presParOf" srcId="{0BD3C86B-FB09-4D83-B52A-E58A188AC0CB}" destId="{864B60F1-22E8-41C9-9133-669B9A5E0460}" srcOrd="0" destOrd="0" presId="urn:microsoft.com/office/officeart/2018/2/layout/IconLabelList"/>
    <dgm:cxn modelId="{BC69AE05-C31F-4A94-84FE-4C63CE6E2266}" type="presParOf" srcId="{0BD3C86B-FB09-4D83-B52A-E58A188AC0CB}" destId="{8245B242-4CDD-41DC-AEEC-DEE72741D502}" srcOrd="1" destOrd="0" presId="urn:microsoft.com/office/officeart/2018/2/layout/IconLabelList"/>
    <dgm:cxn modelId="{F5DE2418-FE37-45B2-A283-641FB5E20850}" type="presParOf" srcId="{0BD3C86B-FB09-4D83-B52A-E58A188AC0CB}" destId="{9195951C-CBF0-42AF-A69C-37D0877016A9}" srcOrd="2" destOrd="0" presId="urn:microsoft.com/office/officeart/2018/2/layout/IconLabelList"/>
    <dgm:cxn modelId="{A74E59DB-5652-43D8-A00E-68C3869A39A3}" type="presParOf" srcId="{093C2D4B-7074-4221-B27B-1134516419CD}" destId="{03951E49-E8EE-4402-A2C3-62904CCD11A8}" srcOrd="5" destOrd="0" presId="urn:microsoft.com/office/officeart/2018/2/layout/IconLabelList"/>
    <dgm:cxn modelId="{C40BBA6A-F045-48FB-A75F-AD10FBE32DF3}" type="presParOf" srcId="{093C2D4B-7074-4221-B27B-1134516419CD}" destId="{322B6387-04DB-4806-9B78-F856E9F99AD8}" srcOrd="6" destOrd="0" presId="urn:microsoft.com/office/officeart/2018/2/layout/IconLabelList"/>
    <dgm:cxn modelId="{A394ABC1-18C3-4AFA-A6AB-1A8C2B02CEAF}" type="presParOf" srcId="{322B6387-04DB-4806-9B78-F856E9F99AD8}" destId="{D6AC6E52-5845-4AA5-A6E8-CFBDD2CBE3F5}" srcOrd="0" destOrd="0" presId="urn:microsoft.com/office/officeart/2018/2/layout/IconLabelList"/>
    <dgm:cxn modelId="{8D35F35E-6F95-4866-B5C5-C1BE259789A8}" type="presParOf" srcId="{322B6387-04DB-4806-9B78-F856E9F99AD8}" destId="{15F60F7A-0241-483E-A3F6-3F98E8CF8852}" srcOrd="1" destOrd="0" presId="urn:microsoft.com/office/officeart/2018/2/layout/IconLabelList"/>
    <dgm:cxn modelId="{02A1A579-39C1-4020-AAF1-7E8E29CBDF11}" type="presParOf" srcId="{322B6387-04DB-4806-9B78-F856E9F99AD8}" destId="{B6E054BE-36C3-460A-A2E1-E39C6B7244EC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9198C2-91C7-48F0-B80A-AEA3AB25E311}">
      <dsp:nvSpPr>
        <dsp:cNvPr id="0" name=""/>
        <dsp:cNvSpPr/>
      </dsp:nvSpPr>
      <dsp:spPr>
        <a:xfrm>
          <a:off x="566905" y="790074"/>
          <a:ext cx="1098000" cy="1098000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FE54C1-1118-45F2-AB4A-7A50B6190E1E}">
      <dsp:nvSpPr>
        <dsp:cNvPr id="0" name=""/>
        <dsp:cNvSpPr/>
      </dsp:nvSpPr>
      <dsp:spPr>
        <a:xfrm>
          <a:off x="800905" y="1024074"/>
          <a:ext cx="630000" cy="63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B079FB-2F26-4517-9527-96606D51F3A3}">
      <dsp:nvSpPr>
        <dsp:cNvPr id="0" name=""/>
        <dsp:cNvSpPr/>
      </dsp:nvSpPr>
      <dsp:spPr>
        <a:xfrm>
          <a:off x="215905" y="2230075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/>
            <a:t>Learn to tailor a resume for industry roles.</a:t>
          </a:r>
        </a:p>
      </dsp:txBody>
      <dsp:txXfrm>
        <a:off x="215905" y="2230075"/>
        <a:ext cx="1800000" cy="720000"/>
      </dsp:txXfrm>
    </dsp:sp>
    <dsp:sp modelId="{566B14F8-74C4-4274-A6FA-10F2F75E8176}">
      <dsp:nvSpPr>
        <dsp:cNvPr id="0" name=""/>
        <dsp:cNvSpPr/>
      </dsp:nvSpPr>
      <dsp:spPr>
        <a:xfrm>
          <a:off x="2681905" y="790074"/>
          <a:ext cx="1098000" cy="1098000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90606B-F5ED-4118-84C8-DEDF67F39FE9}">
      <dsp:nvSpPr>
        <dsp:cNvPr id="0" name=""/>
        <dsp:cNvSpPr/>
      </dsp:nvSpPr>
      <dsp:spPr>
        <a:xfrm>
          <a:off x="2915905" y="1024074"/>
          <a:ext cx="630000" cy="63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3F8AA9-093D-443A-AAA6-6D142688CFA6}">
      <dsp:nvSpPr>
        <dsp:cNvPr id="0" name=""/>
        <dsp:cNvSpPr/>
      </dsp:nvSpPr>
      <dsp:spPr>
        <a:xfrm>
          <a:off x="2330905" y="2230075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/>
            <a:t>Build a confident, concise elevator pitch.</a:t>
          </a:r>
        </a:p>
      </dsp:txBody>
      <dsp:txXfrm>
        <a:off x="2330905" y="2230075"/>
        <a:ext cx="1800000" cy="720000"/>
      </dsp:txXfrm>
    </dsp:sp>
    <dsp:sp modelId="{B8B1E48F-B6C1-4352-861F-A46632722F77}">
      <dsp:nvSpPr>
        <dsp:cNvPr id="0" name=""/>
        <dsp:cNvSpPr/>
      </dsp:nvSpPr>
      <dsp:spPr>
        <a:xfrm>
          <a:off x="4796905" y="790074"/>
          <a:ext cx="1098000" cy="1098000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8446B2-8024-48D1-89B1-A5705015F6B2}">
      <dsp:nvSpPr>
        <dsp:cNvPr id="0" name=""/>
        <dsp:cNvSpPr/>
      </dsp:nvSpPr>
      <dsp:spPr>
        <a:xfrm>
          <a:off x="5030905" y="1024074"/>
          <a:ext cx="630000" cy="63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8540C8-0BC9-4F91-AD1B-536B5CF42963}">
      <dsp:nvSpPr>
        <dsp:cNvPr id="0" name=""/>
        <dsp:cNvSpPr/>
      </dsp:nvSpPr>
      <dsp:spPr>
        <a:xfrm>
          <a:off x="4445905" y="2230075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/>
            <a:t>Understand what employers look for at career fairs.</a:t>
          </a:r>
        </a:p>
      </dsp:txBody>
      <dsp:txXfrm>
        <a:off x="4445905" y="2230075"/>
        <a:ext cx="1800000" cy="720000"/>
      </dsp:txXfrm>
    </dsp:sp>
    <dsp:sp modelId="{C064BBDB-6400-4679-AA19-1357E36AC221}">
      <dsp:nvSpPr>
        <dsp:cNvPr id="0" name=""/>
        <dsp:cNvSpPr/>
      </dsp:nvSpPr>
      <dsp:spPr>
        <a:xfrm>
          <a:off x="6911906" y="790074"/>
          <a:ext cx="1098000" cy="1098000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6071F6-8ACF-40CC-9DE7-A66343553E1B}">
      <dsp:nvSpPr>
        <dsp:cNvPr id="0" name=""/>
        <dsp:cNvSpPr/>
      </dsp:nvSpPr>
      <dsp:spPr>
        <a:xfrm>
          <a:off x="7145906" y="1024074"/>
          <a:ext cx="630000" cy="63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6449C3-462C-4A35-930C-558AD27C6C97}">
      <dsp:nvSpPr>
        <dsp:cNvPr id="0" name=""/>
        <dsp:cNvSpPr/>
      </dsp:nvSpPr>
      <dsp:spPr>
        <a:xfrm>
          <a:off x="6560905" y="2230075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/>
            <a:t>Master effective networking strategies.</a:t>
          </a:r>
        </a:p>
      </dsp:txBody>
      <dsp:txXfrm>
        <a:off x="6560905" y="2230075"/>
        <a:ext cx="1800000" cy="720000"/>
      </dsp:txXfrm>
    </dsp:sp>
    <dsp:sp modelId="{7B6422C8-8564-490F-A909-6FC1F965B41B}">
      <dsp:nvSpPr>
        <dsp:cNvPr id="0" name=""/>
        <dsp:cNvSpPr/>
      </dsp:nvSpPr>
      <dsp:spPr>
        <a:xfrm>
          <a:off x="9026906" y="790074"/>
          <a:ext cx="1098000" cy="1098000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9AAE4F-51A3-4107-8245-36591BF2D47F}">
      <dsp:nvSpPr>
        <dsp:cNvPr id="0" name=""/>
        <dsp:cNvSpPr/>
      </dsp:nvSpPr>
      <dsp:spPr>
        <a:xfrm>
          <a:off x="9260905" y="1024074"/>
          <a:ext cx="630000" cy="63000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FCCCB2-6D22-4AEA-ADA6-31904E5C89D3}">
      <dsp:nvSpPr>
        <dsp:cNvPr id="0" name=""/>
        <dsp:cNvSpPr/>
      </dsp:nvSpPr>
      <dsp:spPr>
        <a:xfrm>
          <a:off x="8675906" y="2230075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/>
            <a:t>Know how to present yourself professionally.</a:t>
          </a:r>
        </a:p>
      </dsp:txBody>
      <dsp:txXfrm>
        <a:off x="8675906" y="2230075"/>
        <a:ext cx="180000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22A41E-1DB2-41AC-8162-5B25A323FB47}">
      <dsp:nvSpPr>
        <dsp:cNvPr id="0" name=""/>
        <dsp:cNvSpPr/>
      </dsp:nvSpPr>
      <dsp:spPr>
        <a:xfrm>
          <a:off x="1835632" y="302816"/>
          <a:ext cx="1944000" cy="1944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3B9706-A066-4105-82F4-B124CD7A6B17}">
      <dsp:nvSpPr>
        <dsp:cNvPr id="0" name=""/>
        <dsp:cNvSpPr/>
      </dsp:nvSpPr>
      <dsp:spPr>
        <a:xfrm>
          <a:off x="647632" y="2717079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Relationship-building, not just job-hunting.</a:t>
          </a:r>
        </a:p>
      </dsp:txBody>
      <dsp:txXfrm>
        <a:off x="647632" y="2717079"/>
        <a:ext cx="4320000" cy="720000"/>
      </dsp:txXfrm>
    </dsp:sp>
    <dsp:sp modelId="{B984B52D-17FE-4E92-9FFD-2AFA3B858090}">
      <dsp:nvSpPr>
        <dsp:cNvPr id="0" name=""/>
        <dsp:cNvSpPr/>
      </dsp:nvSpPr>
      <dsp:spPr>
        <a:xfrm>
          <a:off x="6911632" y="302816"/>
          <a:ext cx="1944000" cy="1944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C6F8CF-814A-449D-B37D-E2CD1529399F}">
      <dsp:nvSpPr>
        <dsp:cNvPr id="0" name=""/>
        <dsp:cNvSpPr/>
      </dsp:nvSpPr>
      <dsp:spPr>
        <a:xfrm>
          <a:off x="5723632" y="2717079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Confidence, preparation, and professional demeanor.</a:t>
          </a:r>
        </a:p>
      </dsp:txBody>
      <dsp:txXfrm>
        <a:off x="5723632" y="2717079"/>
        <a:ext cx="4320000" cy="72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5F0720-FD3C-46A4-8B82-E3561574112F}">
      <dsp:nvSpPr>
        <dsp:cNvPr id="0" name=""/>
        <dsp:cNvSpPr/>
      </dsp:nvSpPr>
      <dsp:spPr>
        <a:xfrm>
          <a:off x="663670" y="822795"/>
          <a:ext cx="1060066" cy="106006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331E55-6FC2-49D4-BBFA-2CFB86AC0E38}">
      <dsp:nvSpPr>
        <dsp:cNvPr id="0" name=""/>
        <dsp:cNvSpPr/>
      </dsp:nvSpPr>
      <dsp:spPr>
        <a:xfrm>
          <a:off x="15852" y="2197100"/>
          <a:ext cx="2355704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Tailored to the Role</a:t>
          </a:r>
        </a:p>
      </dsp:txBody>
      <dsp:txXfrm>
        <a:off x="15852" y="2197100"/>
        <a:ext cx="2355704" cy="720000"/>
      </dsp:txXfrm>
    </dsp:sp>
    <dsp:sp modelId="{79EF9A42-CC4C-41EC-AA85-3861D8A970DB}">
      <dsp:nvSpPr>
        <dsp:cNvPr id="0" name=""/>
        <dsp:cNvSpPr/>
      </dsp:nvSpPr>
      <dsp:spPr>
        <a:xfrm>
          <a:off x="3431622" y="822795"/>
          <a:ext cx="1060066" cy="106006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E52AE2-8BEE-4D2B-ADE0-AF23649D2F69}">
      <dsp:nvSpPr>
        <dsp:cNvPr id="0" name=""/>
        <dsp:cNvSpPr/>
      </dsp:nvSpPr>
      <dsp:spPr>
        <a:xfrm>
          <a:off x="2783804" y="2197100"/>
          <a:ext cx="2355704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Clear, Concise Format</a:t>
          </a:r>
        </a:p>
      </dsp:txBody>
      <dsp:txXfrm>
        <a:off x="2783804" y="2197100"/>
        <a:ext cx="2355704" cy="720000"/>
      </dsp:txXfrm>
    </dsp:sp>
    <dsp:sp modelId="{A227D7C8-272F-4480-A397-BDEFC12D221D}">
      <dsp:nvSpPr>
        <dsp:cNvPr id="0" name=""/>
        <dsp:cNvSpPr/>
      </dsp:nvSpPr>
      <dsp:spPr>
        <a:xfrm>
          <a:off x="6199575" y="822795"/>
          <a:ext cx="1060066" cy="106006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B1D924-AFD3-463E-8E1E-A48A56DC30A6}">
      <dsp:nvSpPr>
        <dsp:cNvPr id="0" name=""/>
        <dsp:cNvSpPr/>
      </dsp:nvSpPr>
      <dsp:spPr>
        <a:xfrm>
          <a:off x="5551756" y="2197100"/>
          <a:ext cx="2355704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Technical and Transferable Skills</a:t>
          </a:r>
        </a:p>
      </dsp:txBody>
      <dsp:txXfrm>
        <a:off x="5551756" y="2197100"/>
        <a:ext cx="2355704" cy="720000"/>
      </dsp:txXfrm>
    </dsp:sp>
    <dsp:sp modelId="{D98B92CA-E76A-4EC4-826A-A2C0682F82D6}">
      <dsp:nvSpPr>
        <dsp:cNvPr id="0" name=""/>
        <dsp:cNvSpPr/>
      </dsp:nvSpPr>
      <dsp:spPr>
        <a:xfrm>
          <a:off x="8967527" y="822795"/>
          <a:ext cx="1060066" cy="106006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B3EAF2-DF27-4EA0-9109-E3AE33AFC08A}">
      <dsp:nvSpPr>
        <dsp:cNvPr id="0" name=""/>
        <dsp:cNvSpPr/>
      </dsp:nvSpPr>
      <dsp:spPr>
        <a:xfrm>
          <a:off x="8319708" y="2197100"/>
          <a:ext cx="2355704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Industry-Ready</a:t>
          </a:r>
        </a:p>
      </dsp:txBody>
      <dsp:txXfrm>
        <a:off x="8319708" y="2197100"/>
        <a:ext cx="2355704" cy="720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D247DE-6EF8-49E4-9489-500B5B3D8FCB}">
      <dsp:nvSpPr>
        <dsp:cNvPr id="0" name=""/>
        <dsp:cNvSpPr/>
      </dsp:nvSpPr>
      <dsp:spPr>
        <a:xfrm>
          <a:off x="3654" y="1210702"/>
          <a:ext cx="1780750" cy="11307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D65FBF-7A22-4DAE-9F3E-107303AA74CE}">
      <dsp:nvSpPr>
        <dsp:cNvPr id="0" name=""/>
        <dsp:cNvSpPr/>
      </dsp:nvSpPr>
      <dsp:spPr>
        <a:xfrm>
          <a:off x="201515" y="1398670"/>
          <a:ext cx="1780750" cy="11307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Too Academic</a:t>
          </a:r>
        </a:p>
      </dsp:txBody>
      <dsp:txXfrm>
        <a:off x="234634" y="1431789"/>
        <a:ext cx="1714512" cy="1064538"/>
      </dsp:txXfrm>
    </dsp:sp>
    <dsp:sp modelId="{ABF6BF77-6F77-4A1F-AAD5-C68BF75EC32D}">
      <dsp:nvSpPr>
        <dsp:cNvPr id="0" name=""/>
        <dsp:cNvSpPr/>
      </dsp:nvSpPr>
      <dsp:spPr>
        <a:xfrm>
          <a:off x="2180127" y="1210702"/>
          <a:ext cx="1780750" cy="11307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3686DC-94E7-4A7A-B96C-46C0A4959436}">
      <dsp:nvSpPr>
        <dsp:cNvPr id="0" name=""/>
        <dsp:cNvSpPr/>
      </dsp:nvSpPr>
      <dsp:spPr>
        <a:xfrm>
          <a:off x="2377988" y="1398670"/>
          <a:ext cx="1780750" cy="11307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Generic Bullet Points</a:t>
          </a:r>
        </a:p>
      </dsp:txBody>
      <dsp:txXfrm>
        <a:off x="2411107" y="1431789"/>
        <a:ext cx="1714512" cy="1064538"/>
      </dsp:txXfrm>
    </dsp:sp>
    <dsp:sp modelId="{A7189AE6-7626-4A0B-9235-5008D366BE51}">
      <dsp:nvSpPr>
        <dsp:cNvPr id="0" name=""/>
        <dsp:cNvSpPr/>
      </dsp:nvSpPr>
      <dsp:spPr>
        <a:xfrm>
          <a:off x="4356600" y="1210702"/>
          <a:ext cx="1780750" cy="11307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301011-C641-43EC-9B11-99E04C6B24C7}">
      <dsp:nvSpPr>
        <dsp:cNvPr id="0" name=""/>
        <dsp:cNvSpPr/>
      </dsp:nvSpPr>
      <dsp:spPr>
        <a:xfrm>
          <a:off x="4554461" y="1398670"/>
          <a:ext cx="1780750" cy="11307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Too Dense</a:t>
          </a:r>
        </a:p>
      </dsp:txBody>
      <dsp:txXfrm>
        <a:off x="4587580" y="1431789"/>
        <a:ext cx="1714512" cy="1064538"/>
      </dsp:txXfrm>
    </dsp:sp>
    <dsp:sp modelId="{445BF783-DA98-47EA-983C-847D8BC301B6}">
      <dsp:nvSpPr>
        <dsp:cNvPr id="0" name=""/>
        <dsp:cNvSpPr/>
      </dsp:nvSpPr>
      <dsp:spPr>
        <a:xfrm>
          <a:off x="6533073" y="1210702"/>
          <a:ext cx="1780750" cy="11307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CBAFF1-BB12-4396-8290-DA3A2AEB3BEA}">
      <dsp:nvSpPr>
        <dsp:cNvPr id="0" name=""/>
        <dsp:cNvSpPr/>
      </dsp:nvSpPr>
      <dsp:spPr>
        <a:xfrm>
          <a:off x="6730934" y="1398670"/>
          <a:ext cx="1780750" cy="11307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No Customization</a:t>
          </a:r>
        </a:p>
      </dsp:txBody>
      <dsp:txXfrm>
        <a:off x="6764053" y="1431789"/>
        <a:ext cx="1714512" cy="1064538"/>
      </dsp:txXfrm>
    </dsp:sp>
    <dsp:sp modelId="{4D53D002-0B27-47BB-9DA3-36F975D3EE1F}">
      <dsp:nvSpPr>
        <dsp:cNvPr id="0" name=""/>
        <dsp:cNvSpPr/>
      </dsp:nvSpPr>
      <dsp:spPr>
        <a:xfrm>
          <a:off x="8709545" y="1210702"/>
          <a:ext cx="1780750" cy="11307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C71367-D2A8-4663-9D17-C46E1BB747DA}">
      <dsp:nvSpPr>
        <dsp:cNvPr id="0" name=""/>
        <dsp:cNvSpPr/>
      </dsp:nvSpPr>
      <dsp:spPr>
        <a:xfrm>
          <a:off x="8907407" y="1398670"/>
          <a:ext cx="1780750" cy="11307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Typos and Formatting Issues</a:t>
          </a:r>
        </a:p>
      </dsp:txBody>
      <dsp:txXfrm>
        <a:off x="8940526" y="1431789"/>
        <a:ext cx="1714512" cy="106453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C73FD7-CDB0-4410-B4BA-C55D0F6C80A0}">
      <dsp:nvSpPr>
        <dsp:cNvPr id="0" name=""/>
        <dsp:cNvSpPr/>
      </dsp:nvSpPr>
      <dsp:spPr>
        <a:xfrm>
          <a:off x="0" y="310649"/>
          <a:ext cx="5715000" cy="834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3548" tIns="416560" rIns="443548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Name, degree, year</a:t>
          </a:r>
        </a:p>
      </dsp:txBody>
      <dsp:txXfrm>
        <a:off x="0" y="310649"/>
        <a:ext cx="5715000" cy="834750"/>
      </dsp:txXfrm>
    </dsp:sp>
    <dsp:sp modelId="{91464D36-14DD-4EBB-80EB-27D06D141953}">
      <dsp:nvSpPr>
        <dsp:cNvPr id="0" name=""/>
        <dsp:cNvSpPr/>
      </dsp:nvSpPr>
      <dsp:spPr>
        <a:xfrm>
          <a:off x="285750" y="15449"/>
          <a:ext cx="4000500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1209" tIns="0" rIns="151209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Who You Are</a:t>
          </a:r>
        </a:p>
      </dsp:txBody>
      <dsp:txXfrm>
        <a:off x="314571" y="44270"/>
        <a:ext cx="3942858" cy="532758"/>
      </dsp:txXfrm>
    </dsp:sp>
    <dsp:sp modelId="{FF89B4A7-2117-44F6-B45D-7F51A9FA7582}">
      <dsp:nvSpPr>
        <dsp:cNvPr id="0" name=""/>
        <dsp:cNvSpPr/>
      </dsp:nvSpPr>
      <dsp:spPr>
        <a:xfrm>
          <a:off x="0" y="1548600"/>
          <a:ext cx="5715000" cy="1102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3548" tIns="416560" rIns="443548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Key skills, research, projects, or work experience</a:t>
          </a:r>
        </a:p>
      </dsp:txBody>
      <dsp:txXfrm>
        <a:off x="0" y="1548600"/>
        <a:ext cx="5715000" cy="1102500"/>
      </dsp:txXfrm>
    </dsp:sp>
    <dsp:sp modelId="{D41AA767-07C7-4D91-A2FF-B6DA5079545E}">
      <dsp:nvSpPr>
        <dsp:cNvPr id="0" name=""/>
        <dsp:cNvSpPr/>
      </dsp:nvSpPr>
      <dsp:spPr>
        <a:xfrm>
          <a:off x="285750" y="1253399"/>
          <a:ext cx="4000500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1209" tIns="0" rIns="151209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What You Do</a:t>
          </a:r>
        </a:p>
      </dsp:txBody>
      <dsp:txXfrm>
        <a:off x="314571" y="1282220"/>
        <a:ext cx="3942858" cy="532758"/>
      </dsp:txXfrm>
    </dsp:sp>
    <dsp:sp modelId="{C09595AB-0718-4417-B5F6-C025347323D9}">
      <dsp:nvSpPr>
        <dsp:cNvPr id="0" name=""/>
        <dsp:cNvSpPr/>
      </dsp:nvSpPr>
      <dsp:spPr>
        <a:xfrm>
          <a:off x="0" y="3054300"/>
          <a:ext cx="5715000" cy="834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3548" tIns="416560" rIns="443548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Internship, full-time job, area of interest</a:t>
          </a:r>
        </a:p>
      </dsp:txBody>
      <dsp:txXfrm>
        <a:off x="0" y="3054300"/>
        <a:ext cx="5715000" cy="834750"/>
      </dsp:txXfrm>
    </dsp:sp>
    <dsp:sp modelId="{2BD6E987-7B15-45CC-93E5-A16DEDC0D3FA}">
      <dsp:nvSpPr>
        <dsp:cNvPr id="0" name=""/>
        <dsp:cNvSpPr/>
      </dsp:nvSpPr>
      <dsp:spPr>
        <a:xfrm>
          <a:off x="285750" y="2759100"/>
          <a:ext cx="4000500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1209" tIns="0" rIns="151209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What You’re Looking For</a:t>
          </a:r>
        </a:p>
      </dsp:txBody>
      <dsp:txXfrm>
        <a:off x="314571" y="2787921"/>
        <a:ext cx="3942858" cy="532758"/>
      </dsp:txXfrm>
    </dsp:sp>
    <dsp:sp modelId="{7EDA64A7-C0EA-40C6-8CEB-B131F58280CC}">
      <dsp:nvSpPr>
        <dsp:cNvPr id="0" name=""/>
        <dsp:cNvSpPr/>
      </dsp:nvSpPr>
      <dsp:spPr>
        <a:xfrm>
          <a:off x="0" y="4292250"/>
          <a:ext cx="5715000" cy="1102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3548" tIns="416560" rIns="443548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Unique value, specific interest, or a relevant achievement</a:t>
          </a:r>
        </a:p>
      </dsp:txBody>
      <dsp:txXfrm>
        <a:off x="0" y="4292250"/>
        <a:ext cx="5715000" cy="1102500"/>
      </dsp:txXfrm>
    </dsp:sp>
    <dsp:sp modelId="{61AECB08-DBFA-4E65-8C28-43019A0AF647}">
      <dsp:nvSpPr>
        <dsp:cNvPr id="0" name=""/>
        <dsp:cNvSpPr/>
      </dsp:nvSpPr>
      <dsp:spPr>
        <a:xfrm>
          <a:off x="285750" y="3997050"/>
          <a:ext cx="4000500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1209" tIns="0" rIns="151209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What Makes You Stand Out</a:t>
          </a:r>
        </a:p>
      </dsp:txBody>
      <dsp:txXfrm>
        <a:off x="314571" y="4025871"/>
        <a:ext cx="3942858" cy="53275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5BAEA7-6518-4063-AD96-1102E7ADF369}">
      <dsp:nvSpPr>
        <dsp:cNvPr id="0" name=""/>
        <dsp:cNvSpPr/>
      </dsp:nvSpPr>
      <dsp:spPr>
        <a:xfrm>
          <a:off x="52" y="93841"/>
          <a:ext cx="4996125" cy="12788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Send a Follow-Up Within 24–48 Hours</a:t>
          </a:r>
        </a:p>
      </dsp:txBody>
      <dsp:txXfrm>
        <a:off x="52" y="93841"/>
        <a:ext cx="4996125" cy="1278821"/>
      </dsp:txXfrm>
    </dsp:sp>
    <dsp:sp modelId="{C218921D-35E7-4B74-B621-E98B2D6CBFC4}">
      <dsp:nvSpPr>
        <dsp:cNvPr id="0" name=""/>
        <dsp:cNvSpPr/>
      </dsp:nvSpPr>
      <dsp:spPr>
        <a:xfrm>
          <a:off x="52" y="1338102"/>
          <a:ext cx="4996125" cy="27120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77800" bIns="20002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/>
            <a:t>Short, professional thank-you message (email or LinkedIn)</a:t>
          </a:r>
          <a:br>
            <a:rPr lang="en-US" sz="2500" kern="1200" dirty="0"/>
          </a:b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/>
            <a:t>Mention something specific from your conversation</a:t>
          </a:r>
        </a:p>
      </dsp:txBody>
      <dsp:txXfrm>
        <a:off x="52" y="1338102"/>
        <a:ext cx="4996125" cy="2712060"/>
      </dsp:txXfrm>
    </dsp:sp>
    <dsp:sp modelId="{A652AF53-6F45-442A-890B-43C860EBCD3C}">
      <dsp:nvSpPr>
        <dsp:cNvPr id="0" name=""/>
        <dsp:cNvSpPr/>
      </dsp:nvSpPr>
      <dsp:spPr>
        <a:xfrm>
          <a:off x="5695634" y="93841"/>
          <a:ext cx="4996125" cy="12788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LinkedIn Tips</a:t>
          </a:r>
        </a:p>
      </dsp:txBody>
      <dsp:txXfrm>
        <a:off x="5695634" y="93841"/>
        <a:ext cx="4996125" cy="1278821"/>
      </dsp:txXfrm>
    </dsp:sp>
    <dsp:sp modelId="{ADCF21EC-7FBA-4081-8F52-3D3CA24B096B}">
      <dsp:nvSpPr>
        <dsp:cNvPr id="0" name=""/>
        <dsp:cNvSpPr/>
      </dsp:nvSpPr>
      <dsp:spPr>
        <a:xfrm>
          <a:off x="5695634" y="1338102"/>
          <a:ext cx="4996125" cy="27120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/>
            <a:t>Personalize your connection request:</a:t>
          </a:r>
        </a:p>
        <a:p>
          <a:pPr marL="457200" lvl="2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i="1" kern="1200" dirty="0"/>
            <a:t>“Hi [Name], it was great meeting you at the MAE career fair. I’d love to stay in touch!”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/>
            <a:t>Keep your profile clean and up to date before the fair.</a:t>
          </a:r>
        </a:p>
      </dsp:txBody>
      <dsp:txXfrm>
        <a:off x="5695634" y="1338102"/>
        <a:ext cx="4996125" cy="271206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AFB763-E647-44D3-8B4F-66836B88D725}">
      <dsp:nvSpPr>
        <dsp:cNvPr id="0" name=""/>
        <dsp:cNvSpPr/>
      </dsp:nvSpPr>
      <dsp:spPr>
        <a:xfrm>
          <a:off x="0" y="0"/>
          <a:ext cx="8185023" cy="6943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Professional Presence</a:t>
          </a:r>
        </a:p>
      </dsp:txBody>
      <dsp:txXfrm>
        <a:off x="20337" y="20337"/>
        <a:ext cx="7354500" cy="653698"/>
      </dsp:txXfrm>
    </dsp:sp>
    <dsp:sp modelId="{2B28C063-7DDD-4264-B0E1-C5760DFD1CAA}">
      <dsp:nvSpPr>
        <dsp:cNvPr id="0" name=""/>
        <dsp:cNvSpPr/>
      </dsp:nvSpPr>
      <dsp:spPr>
        <a:xfrm>
          <a:off x="611219" y="790813"/>
          <a:ext cx="8185023" cy="6943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Clarity &amp; Technical Depth</a:t>
          </a:r>
        </a:p>
      </dsp:txBody>
      <dsp:txXfrm>
        <a:off x="631556" y="811150"/>
        <a:ext cx="7081787" cy="653698"/>
      </dsp:txXfrm>
    </dsp:sp>
    <dsp:sp modelId="{85C76A8D-5279-4FB1-9D77-7EA56E2FA075}">
      <dsp:nvSpPr>
        <dsp:cNvPr id="0" name=""/>
        <dsp:cNvSpPr/>
      </dsp:nvSpPr>
      <dsp:spPr>
        <a:xfrm>
          <a:off x="1222438" y="1581626"/>
          <a:ext cx="8185023" cy="6943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Adaptability</a:t>
          </a:r>
        </a:p>
      </dsp:txBody>
      <dsp:txXfrm>
        <a:off x="1242775" y="1601963"/>
        <a:ext cx="7081787" cy="653698"/>
      </dsp:txXfrm>
    </dsp:sp>
    <dsp:sp modelId="{B67B3947-40D3-4311-A92F-9B16C70D54F5}">
      <dsp:nvSpPr>
        <dsp:cNvPr id="0" name=""/>
        <dsp:cNvSpPr/>
      </dsp:nvSpPr>
      <dsp:spPr>
        <a:xfrm>
          <a:off x="1833657" y="2372439"/>
          <a:ext cx="8185023" cy="6943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Confidence Without Arrogance</a:t>
          </a:r>
        </a:p>
      </dsp:txBody>
      <dsp:txXfrm>
        <a:off x="1853994" y="2392776"/>
        <a:ext cx="7081787" cy="653698"/>
      </dsp:txXfrm>
    </dsp:sp>
    <dsp:sp modelId="{57B9E94E-7D1A-4DB8-B35B-6580B12A026F}">
      <dsp:nvSpPr>
        <dsp:cNvPr id="0" name=""/>
        <dsp:cNvSpPr/>
      </dsp:nvSpPr>
      <dsp:spPr>
        <a:xfrm>
          <a:off x="2444876" y="3163253"/>
          <a:ext cx="8185023" cy="6943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Active Engagement</a:t>
          </a:r>
        </a:p>
      </dsp:txBody>
      <dsp:txXfrm>
        <a:off x="2465213" y="3183590"/>
        <a:ext cx="7081787" cy="653698"/>
      </dsp:txXfrm>
    </dsp:sp>
    <dsp:sp modelId="{E0F46029-A631-4ADD-A09E-5C9CB8D86A6B}">
      <dsp:nvSpPr>
        <dsp:cNvPr id="0" name=""/>
        <dsp:cNvSpPr/>
      </dsp:nvSpPr>
      <dsp:spPr>
        <a:xfrm>
          <a:off x="7733680" y="507277"/>
          <a:ext cx="451342" cy="45134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/>
        </a:p>
      </dsp:txBody>
      <dsp:txXfrm>
        <a:off x="7835232" y="507277"/>
        <a:ext cx="248238" cy="339635"/>
      </dsp:txXfrm>
    </dsp:sp>
    <dsp:sp modelId="{C3CE0ABC-2BE3-4656-9C71-D3DAE22AC5E7}">
      <dsp:nvSpPr>
        <dsp:cNvPr id="0" name=""/>
        <dsp:cNvSpPr/>
      </dsp:nvSpPr>
      <dsp:spPr>
        <a:xfrm>
          <a:off x="8344900" y="1298091"/>
          <a:ext cx="451342" cy="45134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/>
        </a:p>
      </dsp:txBody>
      <dsp:txXfrm>
        <a:off x="8446452" y="1298091"/>
        <a:ext cx="248238" cy="339635"/>
      </dsp:txXfrm>
    </dsp:sp>
    <dsp:sp modelId="{046D99D8-180F-4363-8ABF-3DEA5F0EC529}">
      <dsp:nvSpPr>
        <dsp:cNvPr id="0" name=""/>
        <dsp:cNvSpPr/>
      </dsp:nvSpPr>
      <dsp:spPr>
        <a:xfrm>
          <a:off x="8956119" y="2077331"/>
          <a:ext cx="451342" cy="45134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/>
        </a:p>
      </dsp:txBody>
      <dsp:txXfrm>
        <a:off x="9057671" y="2077331"/>
        <a:ext cx="248238" cy="339635"/>
      </dsp:txXfrm>
    </dsp:sp>
    <dsp:sp modelId="{D9E7BC07-E007-42B0-A4A8-FE0EC95F65C7}">
      <dsp:nvSpPr>
        <dsp:cNvPr id="0" name=""/>
        <dsp:cNvSpPr/>
      </dsp:nvSpPr>
      <dsp:spPr>
        <a:xfrm>
          <a:off x="9567338" y="2875860"/>
          <a:ext cx="451342" cy="45134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/>
        </a:p>
      </dsp:txBody>
      <dsp:txXfrm>
        <a:off x="9668890" y="2875860"/>
        <a:ext cx="248238" cy="33963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333AB6-6658-47C8-BDBD-792565526B41}">
      <dsp:nvSpPr>
        <dsp:cNvPr id="0" name=""/>
        <dsp:cNvSpPr/>
      </dsp:nvSpPr>
      <dsp:spPr>
        <a:xfrm>
          <a:off x="663670" y="822795"/>
          <a:ext cx="1060066" cy="106006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930E8C-FC5B-474F-B26E-511BE2A92524}">
      <dsp:nvSpPr>
        <dsp:cNvPr id="0" name=""/>
        <dsp:cNvSpPr/>
      </dsp:nvSpPr>
      <dsp:spPr>
        <a:xfrm>
          <a:off x="15852" y="2197100"/>
          <a:ext cx="2355704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Bring copies of resume</a:t>
          </a:r>
        </a:p>
      </dsp:txBody>
      <dsp:txXfrm>
        <a:off x="15852" y="2197100"/>
        <a:ext cx="2355704" cy="720000"/>
      </dsp:txXfrm>
    </dsp:sp>
    <dsp:sp modelId="{91678AD4-9AFB-4272-A820-A99F496D57B2}">
      <dsp:nvSpPr>
        <dsp:cNvPr id="0" name=""/>
        <dsp:cNvSpPr/>
      </dsp:nvSpPr>
      <dsp:spPr>
        <a:xfrm>
          <a:off x="3431622" y="822795"/>
          <a:ext cx="1060066" cy="106006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4E0C38-4275-4E6F-9C6C-CAC86BB0216A}">
      <dsp:nvSpPr>
        <dsp:cNvPr id="0" name=""/>
        <dsp:cNvSpPr/>
      </dsp:nvSpPr>
      <dsp:spPr>
        <a:xfrm>
          <a:off x="2783804" y="2197100"/>
          <a:ext cx="2355704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Dress code reminders</a:t>
          </a:r>
        </a:p>
      </dsp:txBody>
      <dsp:txXfrm>
        <a:off x="2783804" y="2197100"/>
        <a:ext cx="2355704" cy="720000"/>
      </dsp:txXfrm>
    </dsp:sp>
    <dsp:sp modelId="{864B60F1-22E8-41C9-9133-669B9A5E0460}">
      <dsp:nvSpPr>
        <dsp:cNvPr id="0" name=""/>
        <dsp:cNvSpPr/>
      </dsp:nvSpPr>
      <dsp:spPr>
        <a:xfrm>
          <a:off x="6199575" y="822795"/>
          <a:ext cx="1060066" cy="106006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95951C-CBF0-42AF-A69C-37D0877016A9}">
      <dsp:nvSpPr>
        <dsp:cNvPr id="0" name=""/>
        <dsp:cNvSpPr/>
      </dsp:nvSpPr>
      <dsp:spPr>
        <a:xfrm>
          <a:off x="5551756" y="2197100"/>
          <a:ext cx="2355704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Be on time, stay energized</a:t>
          </a:r>
        </a:p>
      </dsp:txBody>
      <dsp:txXfrm>
        <a:off x="5551756" y="2197100"/>
        <a:ext cx="2355704" cy="720000"/>
      </dsp:txXfrm>
    </dsp:sp>
    <dsp:sp modelId="{D6AC6E52-5845-4AA5-A6E8-CFBDD2CBE3F5}">
      <dsp:nvSpPr>
        <dsp:cNvPr id="0" name=""/>
        <dsp:cNvSpPr/>
      </dsp:nvSpPr>
      <dsp:spPr>
        <a:xfrm>
          <a:off x="8967527" y="822795"/>
          <a:ext cx="1060066" cy="106006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E054BE-36C3-460A-A2E1-E39C6B7244EC}">
      <dsp:nvSpPr>
        <dsp:cNvPr id="0" name=""/>
        <dsp:cNvSpPr/>
      </dsp:nvSpPr>
      <dsp:spPr>
        <a:xfrm>
          <a:off x="8319708" y="2197100"/>
          <a:ext cx="2355704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Follow-up etiquette</a:t>
          </a:r>
        </a:p>
      </dsp:txBody>
      <dsp:txXfrm>
        <a:off x="8319708" y="2197100"/>
        <a:ext cx="2355704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957124-E450-4DB1-8358-2246FDEEBD42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3B2359-EBD9-4C6C-9FAA-B4E0A664F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541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3B2359-EBD9-4C6C-9FAA-B4E0A664F72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127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3B2359-EBD9-4C6C-9FAA-B4E0A664F72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9267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3B2359-EBD9-4C6C-9FAA-B4E0A664F72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0161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3B2359-EBD9-4C6C-9FAA-B4E0A664F72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9590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3B2359-EBD9-4C6C-9FAA-B4E0A664F72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094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BEFORE</a:t>
            </a:r>
          </a:p>
          <a:p>
            <a:pPr>
              <a:buNone/>
            </a:pPr>
            <a:endParaRPr lang="en-US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the companies.</a:t>
            </a:r>
            <a:b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 their products, recent projects, and job openings.</a:t>
            </a:r>
          </a:p>
          <a:p>
            <a:pPr>
              <a:buNone/>
            </a:pP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Have your elevator pitch ready.</a:t>
            </a:r>
            <a:b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Practice introducing yourself confidently.</a:t>
            </a:r>
          </a:p>
          <a:p>
            <a:pPr>
              <a:buNone/>
            </a:pP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Prepare a few questions.</a:t>
            </a:r>
            <a:b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Focus on projects, teams, or company culture, not just “What roles are open?”</a:t>
            </a:r>
          </a:p>
          <a:p>
            <a:pPr>
              <a:buNone/>
            </a:pP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DURING </a:t>
            </a:r>
          </a:p>
          <a:p>
            <a:pPr>
              <a:buFont typeface="Arial" panose="020B0604020202020204" pitchFamily="34" charset="0"/>
              <a:buNone/>
            </a:pPr>
            <a:endParaRPr lang="en-US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Start with a handshake and smile.</a:t>
            </a:r>
            <a:b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First impressions matter, be confident and professional.</a:t>
            </a:r>
          </a:p>
          <a:p>
            <a:pPr>
              <a:buFont typeface="Arial" panose="020B0604020202020204" pitchFamily="34" charset="0"/>
              <a:buNone/>
            </a:pPr>
            <a:endParaRPr lang="en-US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Listen actively.</a:t>
            </a:r>
            <a:b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Don’t just wait to talk, engage with what they say.</a:t>
            </a:r>
          </a:p>
          <a:p>
            <a:pPr>
              <a:buFont typeface="Arial" panose="020B0604020202020204" pitchFamily="34" charset="0"/>
              <a:buNone/>
            </a:pPr>
            <a:endParaRPr lang="en-US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Take notes after each interaction.</a:t>
            </a:r>
            <a:b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Jot down the recruiter's name, main topics discussed, and follow-up items.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3B2359-EBD9-4C6C-9FAA-B4E0A664F72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78107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3B2359-EBD9-4C6C-9FAA-B4E0A664F72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05713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Professional Presence: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Maintain good posture, a firm handshake, and steady eye contact to project confidence.</a:t>
            </a:r>
          </a:p>
          <a:p>
            <a:pPr>
              <a:buNone/>
            </a:pP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Clarity &amp; Technical Depth: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concise, but ready to briefly explain your thesis, research area, or technical projects in industry-relevant terms.</a:t>
            </a:r>
          </a:p>
          <a:p>
            <a:pPr>
              <a:buNone/>
            </a:pP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Adaptability: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Adjust your language depending on whether you’re speaking with a recruiter, an engineer, or a hiring manager.</a:t>
            </a:r>
          </a:p>
          <a:p>
            <a:pPr>
              <a:buNone/>
            </a:pP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Confidence Without Arrogance: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Share your expertise, but frame it as 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your skills can contribute to their company’s goals.</a:t>
            </a: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Active Engagement: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Listen carefully, respond thoughtfully, and show curiosity about their work and industry trends.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3B2359-EBD9-4C6C-9FAA-B4E0A664F72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30533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Misconceptions Grad Students Often Have</a:t>
            </a: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“Recruiters don’t understand my research.”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Many are not technical experts, but they want to see you explain it clearly and connect it to their needs.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“I need to present every detail of my thesis.”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Keep it high-level and relevant; think outcomes, skills, and applications.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“Industry doesn’t value academic projects.”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They care about transferable skills: problem-solving, data analysis, design, coding, and teamwork.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“Publications matter the most.” 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Hands-on projects, internships, and collaboration often weigh just as much.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3B2359-EBD9-4C6C-9FAA-B4E0A664F72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41024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3B2359-EBD9-4C6C-9FAA-B4E0A664F72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24282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3B2359-EBD9-4C6C-9FAA-B4E0A664F72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1508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3B2359-EBD9-4C6C-9FAA-B4E0A664F72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5523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3B2359-EBD9-4C6C-9FAA-B4E0A664F72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3889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3B2359-EBD9-4C6C-9FAA-B4E0A664F72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1357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Tailored to the Role</a:t>
            </a:r>
          </a:p>
          <a:p>
            <a:pPr marL="228600" marR="0" lvl="0" indent="-228600" algn="l" defTabSz="914400" rtl="0" eaLnBrk="1" fontAlgn="auto" latinLnBrk="0" hangingPunct="1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Use keywords from job postings</a:t>
            </a:r>
          </a:p>
          <a:p>
            <a:pPr marL="228600" marR="0" lvl="0" indent="-228600" algn="l" defTabSz="914400" rtl="0" eaLnBrk="1" fontAlgn="auto" latinLnBrk="0" hangingPunct="1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Emphasize relevant coursework, projects, or skills</a:t>
            </a:r>
          </a:p>
          <a:p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Clear, Concise Format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page (2 max if extensive experience)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Reverse chronological order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Easy-to-read layout and clean font</a:t>
            </a: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Technical and Transferable Skills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Tools: SolidWorks, MATLAB, Python, CFD, ANSYS, C++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Soft skills: teamwork, leadership, communication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Industry-Ready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 academic jargon unless relevant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Publications go at the bottom or on CV only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3B2359-EBD9-4C6C-9FAA-B4E0A664F72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1680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Too Academic</a:t>
            </a: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Avoid listing every course—focus on relevant ones only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Don’t include GPA unless it's strong (&gt;3.5) or requested</a:t>
            </a:r>
          </a:p>
          <a:p>
            <a:pPr>
              <a:buNone/>
            </a:pPr>
            <a:endParaRPr lang="en-US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Generic Bullet Points</a:t>
            </a: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“Worked on senior design project” → too vague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Instead: “Led 4-member team to design autonomous drone with 10% increased flight time”</a:t>
            </a:r>
          </a:p>
          <a:p>
            <a:pPr>
              <a:buNone/>
            </a:pPr>
            <a:endParaRPr lang="en-US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Too Dense</a:t>
            </a: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large blocks of text, aim for clarity and </a:t>
            </a:r>
            <a:r>
              <a:rPr lang="en-US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skimmability</a:t>
            </a: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bullet points (2–5 per role)</a:t>
            </a:r>
          </a:p>
          <a:p>
            <a:pPr>
              <a:buNone/>
            </a:pPr>
            <a:endParaRPr lang="en-US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Customization</a:t>
            </a: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Sending the same resume to every employer? Missed opportunity.</a:t>
            </a:r>
          </a:p>
          <a:p>
            <a:pPr>
              <a:buNone/>
            </a:pPr>
            <a:endParaRPr lang="en-US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Typos and Formatting Issues</a:t>
            </a: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Engineering is detail-oriented, errors send the wrong message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3B2359-EBD9-4C6C-9FAA-B4E0A664F72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437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3B2359-EBD9-4C6C-9FAA-B4E0A664F72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1062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3B2359-EBD9-4C6C-9FAA-B4E0A664F72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2485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3B2359-EBD9-4C6C-9FAA-B4E0A664F72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9085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8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875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B9C-477D-492A-96AD-1FC2CC997A73}" type="datetime1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278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8927" y="997973"/>
            <a:ext cx="8473395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AED5-E26D-4E29-B1B3-7847B6779594}" type="datetime1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443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794-849E-4626-908B-D15793550EFB}" type="datetime1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308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64E7-5594-42A3-ADBF-E95A7ACEAD64}" type="datetime1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827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088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1344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62B0B-D248-4FFB-8695-AD7FA4B1284A}" type="datetime1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869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929147"/>
            <a:ext cx="10689336" cy="7984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088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1344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1344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8EFB-9159-4510-B73F-4F0409ADE937}" type="datetime1">
              <a:rPr lang="en-US" smtClean="0"/>
              <a:t>8/27/2025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577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9412-2452-4BED-A324-9D8C115361AD}" type="datetime1">
              <a:rPr lang="en-US" smtClean="0"/>
              <a:t>8/27/2025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498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18F62-D251-40E8-A23C-F4CFE9FEAB41}" type="datetime1">
              <a:rPr lang="en-US" smtClean="0"/>
              <a:t>8/27/2025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182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9848"/>
            <a:ext cx="4093599" cy="13167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9848"/>
            <a:ext cx="6172200" cy="47912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1176"/>
            <a:ext cx="4093599" cy="33192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6144-149E-4874-93A5-554A0357CF82}" type="datetime1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663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65D8-0540-4835-AE5C-25D29DBA01BE}" type="datetime1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092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21992"/>
            <a:ext cx="10691265" cy="3739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49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E31BA835-12AC-4E8F-955A-EA3F4DE2791F}" type="datetime1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4088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3700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sv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sv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sto MT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879568B-B145-048A-357C-D096F775A49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0213"/>
          <a:stretch>
            <a:fillRect/>
          </a:stretch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21F66AB-6D67-4C86-A415-0B6E4EEC5A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423811" y="423809"/>
            <a:ext cx="6858002" cy="6010383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6000">
                <a:schemeClr val="bg1">
                  <a:alpha val="31000"/>
                </a:schemeClr>
              </a:gs>
              <a:gs pos="26000">
                <a:schemeClr val="bg1">
                  <a:alpha val="17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sto MT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2519FB-B9BF-F179-14C2-3DE1B58497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3786" y="908651"/>
            <a:ext cx="5230366" cy="4005454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6800"/>
              <a:t>MAE Grad Career Fair Prep Workshop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A32BFC-FD47-E29D-5FFD-F87B08E755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3787" y="5050632"/>
            <a:ext cx="3793200" cy="1129888"/>
          </a:xfrm>
        </p:spPr>
        <p:txBody>
          <a:bodyPr anchor="b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1700"/>
              <a:t>Resume Feedback | Elevator Pitches | Networking | Communication</a:t>
            </a:r>
          </a:p>
          <a:p>
            <a:pPr>
              <a:lnSpc>
                <a:spcPct val="100000"/>
              </a:lnSpc>
            </a:pPr>
            <a:r>
              <a:rPr lang="en-US" sz="1700"/>
              <a:t>Jay Riddell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B66F5E1-B07D-4718-F4B4-5FCE4B7E8F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9006" y="727509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71007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E49D7415-2F11-44C2-B6AA-13A25B6814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D7E3E8-D090-C43F-A17A-7430B2241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555712"/>
            <a:ext cx="4218435" cy="2390687"/>
          </a:xfrm>
        </p:spPr>
        <p:txBody>
          <a:bodyPr>
            <a:normAutofit/>
          </a:bodyPr>
          <a:lstStyle/>
          <a:p>
            <a:r>
              <a:rPr lang="en-US"/>
              <a:t>Strong Elevator Pitch Example</a:t>
            </a:r>
          </a:p>
        </p:txBody>
      </p:sp>
      <p:pic>
        <p:nvPicPr>
          <p:cNvPr id="15" name="Graphic 14" descr="User outline">
            <a:extLst>
              <a:ext uri="{FF2B5EF4-FFF2-40B4-BE49-F238E27FC236}">
                <a16:creationId xmlns:a16="http://schemas.microsoft.com/office/drawing/2014/main" id="{2A32DF9D-8CA8-8DBE-4D09-471DB414D2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715383" y="3210560"/>
            <a:ext cx="2959568" cy="2959568"/>
          </a:xfrm>
          <a:prstGeom prst="rect">
            <a:avLst/>
          </a:prstGeom>
        </p:spPr>
      </p:pic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0ADC89C-EB4E-4AA5-ABBD-448BEC5FA3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5255110" y="723900"/>
            <a:ext cx="0" cy="544948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643CC9-41E0-804E-F751-A7D3720629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6418" y="555712"/>
            <a:ext cx="5916168" cy="5614416"/>
          </a:xfrm>
        </p:spPr>
        <p:txBody>
          <a:bodyPr>
            <a:normAutofit/>
          </a:bodyPr>
          <a:lstStyle/>
          <a:p>
            <a:r>
              <a:rPr lang="en-US"/>
              <a:t>“Hi, I’m John Doe, a Master’s student in Aerospace Engineering. I specialize in UAV design and flight control systems. Last semester, I led a team in developing a quadcopter with autonomous navigation. I’m actively seeking a full-time role in vehicle dynamics or guidance systems, and I’m particularly excited about your work in autonomous aerospace platforms.”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Why it works:</a:t>
            </a:r>
          </a:p>
          <a:p>
            <a:pPr lvl="1"/>
            <a:r>
              <a:rPr lang="en-US"/>
              <a:t>Clear intro + technical focus</a:t>
            </a:r>
          </a:p>
          <a:p>
            <a:pPr lvl="1"/>
            <a:r>
              <a:rPr lang="en-US"/>
              <a:t>Highlights a specific project</a:t>
            </a:r>
          </a:p>
          <a:p>
            <a:pPr lvl="1"/>
            <a:r>
              <a:rPr lang="en-US"/>
              <a:t>Shows direction and enthusiasm</a:t>
            </a:r>
          </a:p>
          <a:p>
            <a:pPr lvl="1"/>
            <a:r>
              <a:rPr lang="en-US"/>
              <a:t>Makes it easy for the recruiter to ask follow-up questions</a:t>
            </a:r>
          </a:p>
        </p:txBody>
      </p:sp>
    </p:spTree>
    <p:extLst>
      <p:ext uri="{BB962C8B-B14F-4D97-AF65-F5344CB8AC3E}">
        <p14:creationId xmlns:p14="http://schemas.microsoft.com/office/powerpoint/2010/main" val="19688285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49D7415-2F11-44C2-B6AA-13A25B6814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F2D4A7-C897-79FF-B057-F587AB9F1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8656" y="914400"/>
            <a:ext cx="6236208" cy="1307592"/>
          </a:xfrm>
        </p:spPr>
        <p:txBody>
          <a:bodyPr>
            <a:normAutofit/>
          </a:bodyPr>
          <a:lstStyle/>
          <a:p>
            <a:r>
              <a:rPr lang="en-US" dirty="0"/>
              <a:t>Polished Materials</a:t>
            </a:r>
          </a:p>
        </p:txBody>
      </p:sp>
      <p:pic>
        <p:nvPicPr>
          <p:cNvPr id="5" name="Picture 4" descr="A stack of bank cards">
            <a:extLst>
              <a:ext uri="{FF2B5EF4-FFF2-40B4-BE49-F238E27FC236}">
                <a16:creationId xmlns:a16="http://schemas.microsoft.com/office/drawing/2014/main" id="{5C4EE054-66A9-C763-3DBE-C9F3081F885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51645" r="2796" b="2"/>
          <a:stretch>
            <a:fillRect/>
          </a:stretch>
        </p:blipFill>
        <p:spPr>
          <a:xfrm>
            <a:off x="20" y="-1"/>
            <a:ext cx="4663420" cy="6858001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2E57F3D-33BE-4306-87E6-2457637195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46871" y="722376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25B2C8-786D-AB97-1636-3852204EE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8656" y="2221992"/>
            <a:ext cx="6236208" cy="3941064"/>
          </a:xfrm>
        </p:spPr>
        <p:txBody>
          <a:bodyPr>
            <a:normAutofit/>
          </a:bodyPr>
          <a:lstStyle/>
          <a:p>
            <a:r>
              <a:rPr lang="en-US" dirty="0"/>
              <a:t>Beyond the resume: what else should be ready?</a:t>
            </a:r>
          </a:p>
          <a:p>
            <a:pPr lvl="1"/>
            <a:r>
              <a:rPr lang="en-US" dirty="0"/>
              <a:t>LinkedIn profile</a:t>
            </a:r>
          </a:p>
          <a:p>
            <a:pPr lvl="1"/>
            <a:r>
              <a:rPr lang="en-US" dirty="0"/>
              <a:t>Portfolio (if applicable)</a:t>
            </a:r>
          </a:p>
          <a:p>
            <a:pPr lvl="1"/>
            <a:r>
              <a:rPr lang="en-US" dirty="0"/>
              <a:t>Business cards</a:t>
            </a:r>
          </a:p>
        </p:txBody>
      </p:sp>
    </p:spTree>
    <p:extLst>
      <p:ext uri="{BB962C8B-B14F-4D97-AF65-F5344CB8AC3E}">
        <p14:creationId xmlns:p14="http://schemas.microsoft.com/office/powerpoint/2010/main" val="42440719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49D7415-2F11-44C2-B6AA-13A25B6814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0C3DE3-A50C-ABE9-F30C-D4FBF15E0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555712"/>
            <a:ext cx="4218435" cy="2390687"/>
          </a:xfrm>
        </p:spPr>
        <p:txBody>
          <a:bodyPr>
            <a:normAutofit/>
          </a:bodyPr>
          <a:lstStyle/>
          <a:p>
            <a:r>
              <a:rPr lang="en-US" dirty="0"/>
              <a:t>Standout Strategies</a:t>
            </a:r>
          </a:p>
        </p:txBody>
      </p:sp>
      <p:pic>
        <p:nvPicPr>
          <p:cNvPr id="7" name="Graphic 6" descr="Questions">
            <a:extLst>
              <a:ext uri="{FF2B5EF4-FFF2-40B4-BE49-F238E27FC236}">
                <a16:creationId xmlns:a16="http://schemas.microsoft.com/office/drawing/2014/main" id="{1F3E24DD-4A57-B7CA-B203-3A3740A935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15383" y="3210560"/>
            <a:ext cx="2959568" cy="2959568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0ADC89C-EB4E-4AA5-ABBD-448BEC5FA3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5255110" y="723900"/>
            <a:ext cx="0" cy="544948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FA4E9B-11B4-D70C-FE38-95BCF0230A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6418" y="555712"/>
            <a:ext cx="5916168" cy="5614416"/>
          </a:xfrm>
        </p:spPr>
        <p:txBody>
          <a:bodyPr>
            <a:normAutofit/>
          </a:bodyPr>
          <a:lstStyle/>
          <a:p>
            <a:r>
              <a:rPr lang="en-US" dirty="0"/>
              <a:t>How to stand out in 2 minutes</a:t>
            </a:r>
          </a:p>
          <a:p>
            <a:pPr lvl="1"/>
            <a:r>
              <a:rPr lang="en-US" dirty="0"/>
              <a:t>Know the company</a:t>
            </a:r>
          </a:p>
          <a:p>
            <a:pPr lvl="1"/>
            <a:r>
              <a:rPr lang="en-US" dirty="0"/>
              <a:t>Show specific interest</a:t>
            </a:r>
          </a:p>
          <a:p>
            <a:pPr lvl="1"/>
            <a:r>
              <a:rPr lang="en-US" dirty="0"/>
              <a:t>Ask thoughtful questions</a:t>
            </a:r>
          </a:p>
          <a:p>
            <a:endParaRPr lang="en-US" dirty="0"/>
          </a:p>
          <a:p>
            <a:r>
              <a:rPr lang="en-US" dirty="0"/>
              <a:t>Bring value: Align your background with their needs</a:t>
            </a:r>
          </a:p>
        </p:txBody>
      </p:sp>
    </p:spTree>
    <p:extLst>
      <p:ext uri="{BB962C8B-B14F-4D97-AF65-F5344CB8AC3E}">
        <p14:creationId xmlns:p14="http://schemas.microsoft.com/office/powerpoint/2010/main" val="8274205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64F9B95-9045-48D2-B9F3-2927E98F54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85AA86F-6A4D-4BCB-A045-D992CDC295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1A8C4F8-261C-7C98-9585-431358419F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058E9D-87D4-3656-DD68-0A64604A1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" y="871759"/>
            <a:ext cx="7467600" cy="391378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8000"/>
              <a:t>Networking Strategies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1AFE2CA-5B3A-141B-BA1D-064BC79E6B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7215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49D7415-2F11-44C2-B6AA-13A25B6814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F7FC2E-35C5-75AE-5C29-1CB429637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555712"/>
            <a:ext cx="4218435" cy="2390687"/>
          </a:xfrm>
        </p:spPr>
        <p:txBody>
          <a:bodyPr>
            <a:normAutofit/>
          </a:bodyPr>
          <a:lstStyle/>
          <a:p>
            <a:r>
              <a:rPr lang="en-US" dirty="0"/>
              <a:t>Career Fair Networking 101</a:t>
            </a:r>
          </a:p>
        </p:txBody>
      </p:sp>
      <p:pic>
        <p:nvPicPr>
          <p:cNvPr id="7" name="Graphic 6" descr="Handshake">
            <a:extLst>
              <a:ext uri="{FF2B5EF4-FFF2-40B4-BE49-F238E27FC236}">
                <a16:creationId xmlns:a16="http://schemas.microsoft.com/office/drawing/2014/main" id="{64C503F1-53F4-6370-F0DF-897B451A73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15383" y="3210560"/>
            <a:ext cx="2959568" cy="2959568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0ADC89C-EB4E-4AA5-ABBD-448BEC5FA3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5255110" y="723900"/>
            <a:ext cx="0" cy="544948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73F8A6-52A5-C2C0-34FE-25AE0BC27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6418" y="555712"/>
            <a:ext cx="5916168" cy="5614416"/>
          </a:xfrm>
        </p:spPr>
        <p:txBody>
          <a:bodyPr>
            <a:normAutofit/>
          </a:bodyPr>
          <a:lstStyle/>
          <a:p>
            <a:r>
              <a:rPr lang="en-US" dirty="0"/>
              <a:t>Before the Fair</a:t>
            </a:r>
          </a:p>
          <a:p>
            <a:pPr lvl="1"/>
            <a:r>
              <a:rPr lang="en-US" dirty="0"/>
              <a:t>Research the companies</a:t>
            </a:r>
          </a:p>
          <a:p>
            <a:pPr lvl="1"/>
            <a:r>
              <a:rPr lang="en-US" dirty="0"/>
              <a:t>Have your elevator pitch ready</a:t>
            </a:r>
          </a:p>
          <a:p>
            <a:pPr lvl="1"/>
            <a:r>
              <a:rPr lang="en-US" dirty="0"/>
              <a:t>Prepare a few questions</a:t>
            </a:r>
          </a:p>
          <a:p>
            <a:r>
              <a:rPr lang="en-US" dirty="0"/>
              <a:t>During the Fair</a:t>
            </a:r>
          </a:p>
          <a:p>
            <a:pPr lvl="1"/>
            <a:r>
              <a:rPr lang="en-US" dirty="0"/>
              <a:t>Start with a handshake and smile.</a:t>
            </a:r>
          </a:p>
          <a:p>
            <a:pPr lvl="1"/>
            <a:r>
              <a:rPr lang="en-US" dirty="0"/>
              <a:t>Listen actively.</a:t>
            </a:r>
          </a:p>
          <a:p>
            <a:pPr lvl="1"/>
            <a:r>
              <a:rPr lang="en-US" dirty="0"/>
              <a:t>Take notes after each interaction.</a:t>
            </a:r>
          </a:p>
          <a:p>
            <a:r>
              <a:rPr lang="en-US" dirty="0"/>
              <a:t>Conversation Starters</a:t>
            </a:r>
          </a:p>
          <a:p>
            <a:pPr lvl="1"/>
            <a:r>
              <a:rPr lang="en-US" i="1" dirty="0"/>
              <a:t>“I saw on your website that you're expanding into hybrid-electric propulsion, what kinds of engineers are you looking for on that team?”</a:t>
            </a:r>
          </a:p>
          <a:p>
            <a:pPr lvl="1"/>
            <a:r>
              <a:rPr lang="en-US" i="1" dirty="0"/>
              <a:t>“Can you tell me more about the technical challenges your team is currently working on?”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1379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68B2C62-7648-4430-90D5-AE0F252AF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308B6F-6312-C51A-0D2B-13FEE4482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087" y="909638"/>
            <a:ext cx="10691813" cy="1155618"/>
          </a:xfrm>
        </p:spPr>
        <p:txBody>
          <a:bodyPr>
            <a:normAutofit/>
          </a:bodyPr>
          <a:lstStyle/>
          <a:p>
            <a:r>
              <a:rPr lang="en-US" dirty="0"/>
              <a:t>Networking Follow-Up Strategy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AD0195E-7F27-4D06-9427-0C121D721A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D74C2FC-3228-4FC1-B97B-87AD35508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D2830E0-6041-2F29-9DB2-80709026BC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6796278"/>
              </p:ext>
            </p:extLst>
          </p:nvPr>
        </p:nvGraphicFramePr>
        <p:xfrm>
          <a:off x="700088" y="1818647"/>
          <a:ext cx="10691812" cy="41440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351094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F68B2C62-7648-4430-90D5-AE0F252AF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F64BBB-CB5E-19F4-8805-C3C5D8476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914400"/>
            <a:ext cx="10798176" cy="1051914"/>
          </a:xfrm>
        </p:spPr>
        <p:txBody>
          <a:bodyPr>
            <a:normAutofit/>
          </a:bodyPr>
          <a:lstStyle/>
          <a:p>
            <a:r>
              <a:rPr lang="en-US"/>
              <a:t>Confident Communication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BB96FAB-CCBF-4D1E-9D0D-B038ACC29B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E336874-0ECB-CEE1-4F17-60067E15FC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0654384"/>
              </p:ext>
            </p:extLst>
          </p:nvPr>
        </p:nvGraphicFramePr>
        <p:xfrm>
          <a:off x="800100" y="2276474"/>
          <a:ext cx="10629900" cy="38576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787904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E49D7415-2F11-44C2-B6AA-13A25B6814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01351A-B005-6010-3A9E-C69B25A35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555712"/>
            <a:ext cx="4218435" cy="2390687"/>
          </a:xfrm>
        </p:spPr>
        <p:txBody>
          <a:bodyPr>
            <a:normAutofit/>
          </a:bodyPr>
          <a:lstStyle/>
          <a:p>
            <a:r>
              <a:rPr lang="en-US" dirty="0"/>
              <a:t>Common Questions &amp; Misconceptions</a:t>
            </a:r>
          </a:p>
        </p:txBody>
      </p:sp>
      <p:pic>
        <p:nvPicPr>
          <p:cNvPr id="15" name="Graphic 14" descr="Office Worker">
            <a:extLst>
              <a:ext uri="{FF2B5EF4-FFF2-40B4-BE49-F238E27FC236}">
                <a16:creationId xmlns:a16="http://schemas.microsoft.com/office/drawing/2014/main" id="{2084C21E-E917-81D2-C1BE-3D595AFF35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15383" y="3210560"/>
            <a:ext cx="2959568" cy="2959568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0ADC89C-EB4E-4AA5-ABBD-448BEC5FA3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5255110" y="723900"/>
            <a:ext cx="0" cy="544948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4F136D-A791-0987-BC84-550FA33004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6418" y="555712"/>
            <a:ext cx="5916168" cy="561441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Common Recruiter Questions:</a:t>
            </a:r>
          </a:p>
          <a:p>
            <a:pPr lvl="1">
              <a:lnSpc>
                <a:spcPct val="100000"/>
              </a:lnSpc>
            </a:pPr>
            <a:r>
              <a:rPr lang="en-US" i="1" dirty="0"/>
              <a:t>“Can you explain your research/project in terms relevant to our industry?”</a:t>
            </a:r>
          </a:p>
          <a:p>
            <a:pPr lvl="1">
              <a:lnSpc>
                <a:spcPct val="100000"/>
              </a:lnSpc>
            </a:pPr>
            <a:r>
              <a:rPr lang="en-US" i="1" dirty="0"/>
              <a:t>“Which technical skills or tools do you use most often?”</a:t>
            </a:r>
          </a:p>
          <a:p>
            <a:pPr lvl="1">
              <a:lnSpc>
                <a:spcPct val="100000"/>
              </a:lnSpc>
            </a:pPr>
            <a:r>
              <a:rPr lang="en-US" i="1" dirty="0"/>
              <a:t>“What role do you see yourself in after graduation (R&amp;D, design, analysis, etc.)?”</a:t>
            </a:r>
          </a:p>
          <a:p>
            <a:pPr lvl="1">
              <a:lnSpc>
                <a:spcPct val="100000"/>
              </a:lnSpc>
            </a:pPr>
            <a:r>
              <a:rPr lang="en-US" i="1" dirty="0"/>
              <a:t>“How do you work in teams, especially with people from different disciplines?”</a:t>
            </a:r>
          </a:p>
          <a:p>
            <a:pPr lvl="1">
              <a:lnSpc>
                <a:spcPct val="100000"/>
              </a:lnSpc>
            </a:pPr>
            <a:r>
              <a:rPr lang="en-US" i="1" dirty="0"/>
              <a:t>“Do you have U.S. work authorization or need sponsorship?” (for international students)</a:t>
            </a:r>
          </a:p>
          <a:p>
            <a:pPr>
              <a:lnSpc>
                <a:spcPct val="100000"/>
              </a:lnSpc>
            </a:pPr>
            <a:r>
              <a:rPr lang="en-US" dirty="0"/>
              <a:t>Common Misconceptions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“Recruiters don’t understand my research.”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“I need to present every detail of my thesis.”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“Industry doesn’t value academic projects.”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“Publications matter the most.”</a:t>
            </a:r>
          </a:p>
          <a:p>
            <a:pPr>
              <a:lnSpc>
                <a:spcPct val="10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8400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BD7D4-37C3-AAE5-26C8-67CBA04DF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Tips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A70E6F1-990F-4F81-CC0B-EEE738B2A4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2708598"/>
              </p:ext>
            </p:extLst>
          </p:nvPr>
        </p:nvGraphicFramePr>
        <p:xfrm>
          <a:off x="700635" y="2221992"/>
          <a:ext cx="10691265" cy="37398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56708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85AA86F-6A4D-4BCB-A045-D992CDC295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899EBD5-ED24-E8C2-F4DE-DB92419CF8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264E2D9-4B96-B2E1-CF57-C13B06C16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6991" y="545235"/>
            <a:ext cx="7144817" cy="372007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6700" dirty="0">
                <a:solidFill>
                  <a:schemeClr val="accent1"/>
                </a:solidFill>
              </a:rPr>
              <a:t>Good Luck at the MAE Career Fair, You’ve Got This!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12C8322-DE75-9D80-9A42-9F4652A874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52835" y="4943771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2603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68B2C62-7648-4430-90D5-AE0F252AF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289C82C-67D7-207F-030A-A1771939E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087" y="909638"/>
            <a:ext cx="10691813" cy="1155618"/>
          </a:xfrm>
        </p:spPr>
        <p:txBody>
          <a:bodyPr>
            <a:normAutofit/>
          </a:bodyPr>
          <a:lstStyle/>
          <a:p>
            <a:r>
              <a:rPr lang="en-US" dirty="0"/>
              <a:t>Workshop Goals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AD0195E-7F27-4D06-9427-0C121D721A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D74C2FC-3228-4FC1-B97B-87AD35508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C33EAE6-3369-178C-B425-34F722E8D1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5795610"/>
              </p:ext>
            </p:extLst>
          </p:nvPr>
        </p:nvGraphicFramePr>
        <p:xfrm>
          <a:off x="700088" y="2222500"/>
          <a:ext cx="10691812" cy="3740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76053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05864-758F-7E4D-70A2-DA9473EB4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Career Fair Mindset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E782E23-40B7-CF90-999B-6234DB64FD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1570405"/>
              </p:ext>
            </p:extLst>
          </p:nvPr>
        </p:nvGraphicFramePr>
        <p:xfrm>
          <a:off x="700635" y="2221992"/>
          <a:ext cx="10691265" cy="37398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70759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85AA86F-6A4D-4BCB-A045-D992CDC295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1A8C4F8-261C-7C98-9585-431358419F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0B001A-27F8-E271-395B-88368D9E9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" y="871759"/>
            <a:ext cx="7467600" cy="391378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8000"/>
              <a:t>Resume Feedback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1AFE2CA-5B3A-141B-BA1D-064BC79E6B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4796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FA75C-AD47-8A1C-2783-145D1FA40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Makes a Strong Resume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35F47AE-1AB2-A1F1-D9C0-5960896334E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00635" y="2221992"/>
          <a:ext cx="10691265" cy="37398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28371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68B2C62-7648-4430-90D5-AE0F252AF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61BB01-F70A-29E8-8162-59D87A453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087" y="909638"/>
            <a:ext cx="10691813" cy="1155618"/>
          </a:xfrm>
        </p:spPr>
        <p:txBody>
          <a:bodyPr>
            <a:normAutofit/>
          </a:bodyPr>
          <a:lstStyle/>
          <a:p>
            <a:r>
              <a:rPr lang="en-US" dirty="0"/>
              <a:t>Common Resume Mistakes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AD0195E-7F27-4D06-9427-0C121D721A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D74C2FC-3228-4FC1-B97B-87AD35508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E180135-F2C1-5F0A-E8FB-483C6EECFF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6419559"/>
              </p:ext>
            </p:extLst>
          </p:nvPr>
        </p:nvGraphicFramePr>
        <p:xfrm>
          <a:off x="700088" y="2222500"/>
          <a:ext cx="10691812" cy="3740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50380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7C4B23-0A11-BF06-E907-BE9F7CE06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 Resume Checklist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810268-D4C5-87E6-E24E-EBC9C150AE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✅ Tailored to the role</a:t>
            </a:r>
          </a:p>
          <a:p>
            <a:pPr marL="0" indent="0">
              <a:buNone/>
            </a:pPr>
            <a:r>
              <a:rPr lang="en-US" dirty="0"/>
              <a:t>✅ 1-page limit </a:t>
            </a:r>
          </a:p>
          <a:p>
            <a:pPr marL="0" indent="0">
              <a:buNone/>
            </a:pPr>
            <a:r>
              <a:rPr lang="en-US" dirty="0"/>
              <a:t>✅ Quantified impact in bullets</a:t>
            </a:r>
          </a:p>
          <a:p>
            <a:pPr marL="0" indent="0">
              <a:buNone/>
            </a:pPr>
            <a:r>
              <a:rPr lang="en-US" dirty="0"/>
              <a:t>✅ Relevant skills clearly listed</a:t>
            </a:r>
          </a:p>
          <a:p>
            <a:pPr marL="0" indent="0">
              <a:buNone/>
            </a:pPr>
            <a:r>
              <a:rPr lang="en-US" dirty="0"/>
              <a:t>✅ Clear formatting and no typos</a:t>
            </a:r>
          </a:p>
          <a:p>
            <a:pPr marL="0" indent="0">
              <a:buNone/>
            </a:pPr>
            <a:r>
              <a:rPr lang="en-US" dirty="0"/>
              <a:t>✅ No unnecessary personal info (e.g., photo, full address)</a:t>
            </a:r>
          </a:p>
          <a:p>
            <a:pPr marL="0" indent="0">
              <a:buNone/>
            </a:pPr>
            <a:r>
              <a:rPr lang="en-US" dirty="0"/>
              <a:t>✅ Uses action verbs: “Designed,” “Led,” “Analyzed,” “Optimized”</a:t>
            </a:r>
          </a:p>
          <a:p>
            <a:pPr marL="0" indent="0">
              <a:buNone/>
            </a:pPr>
            <a:r>
              <a:rPr lang="en-US" dirty="0"/>
              <a:t>✅ Saved as PDF with a clear filename: LastName_Resume_2025.pdf</a:t>
            </a:r>
          </a:p>
        </p:txBody>
      </p:sp>
    </p:spTree>
    <p:extLst>
      <p:ext uri="{BB962C8B-B14F-4D97-AF65-F5344CB8AC3E}">
        <p14:creationId xmlns:p14="http://schemas.microsoft.com/office/powerpoint/2010/main" val="8891752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85AA86F-6A4D-4BCB-A045-D992CDC295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1A8C4F8-261C-7C98-9585-431358419F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57925B-47B1-E19E-459F-D5BE15C73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" y="871759"/>
            <a:ext cx="7467600" cy="391378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8000"/>
              <a:t>Elevator Pitch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1AFE2CA-5B3A-141B-BA1D-064BC79E6B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88039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985184E4-C93A-4E34-8365-1886AAC5DE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DF82A8-9D63-E07B-CC7B-05444FB2E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554762"/>
            <a:ext cx="3623818" cy="4559890"/>
          </a:xfrm>
        </p:spPr>
        <p:txBody>
          <a:bodyPr>
            <a:normAutofit/>
          </a:bodyPr>
          <a:lstStyle/>
          <a:p>
            <a:r>
              <a:rPr lang="en-US"/>
              <a:t>Elevator Pitch Framework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AB0D40B-37F7-4F1F-B956-AFC12066AB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4868972" y="723901"/>
            <a:ext cx="15948" cy="545007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C14E7E8-350B-0959-BC44-246897644E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3439234"/>
              </p:ext>
            </p:extLst>
          </p:nvPr>
        </p:nvGraphicFramePr>
        <p:xfrm>
          <a:off x="5715000" y="723900"/>
          <a:ext cx="5715000" cy="541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54877775"/>
      </p:ext>
    </p:extLst>
  </p:cSld>
  <p:clrMapOvr>
    <a:masterClrMapping/>
  </p:clrMapOvr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 cap="flat" cmpd="sng" algn="ctr">
          <a:noFill/>
          <a:prstDash val="solid"/>
          <a:miter lim="800000"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1220</Words>
  <Application>Microsoft Office PowerPoint</Application>
  <PresentationFormat>Widescreen</PresentationFormat>
  <Paragraphs>189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Aptos</vt:lpstr>
      <vt:lpstr>Arial</vt:lpstr>
      <vt:lpstr>Calisto MT</vt:lpstr>
      <vt:lpstr>Times New Roman</vt:lpstr>
      <vt:lpstr>Univers Condensed</vt:lpstr>
      <vt:lpstr>ChronicleVTI</vt:lpstr>
      <vt:lpstr>MAE Grad Career Fair Prep Workshop</vt:lpstr>
      <vt:lpstr>Workshop Goals</vt:lpstr>
      <vt:lpstr>Career Fair Mindset</vt:lpstr>
      <vt:lpstr>Resume Feedback</vt:lpstr>
      <vt:lpstr>What Makes a Strong Resume</vt:lpstr>
      <vt:lpstr>Common Resume Mistakes</vt:lpstr>
      <vt:lpstr>Quick Resume Checklist</vt:lpstr>
      <vt:lpstr>Elevator Pitch</vt:lpstr>
      <vt:lpstr>Elevator Pitch Framework</vt:lpstr>
      <vt:lpstr>Strong Elevator Pitch Example</vt:lpstr>
      <vt:lpstr>Polished Materials</vt:lpstr>
      <vt:lpstr>Standout Strategies</vt:lpstr>
      <vt:lpstr>Networking Strategies</vt:lpstr>
      <vt:lpstr>Career Fair Networking 101</vt:lpstr>
      <vt:lpstr>Networking Follow-Up Strategy</vt:lpstr>
      <vt:lpstr>Confident Communication</vt:lpstr>
      <vt:lpstr>Common Questions &amp; Misconceptions</vt:lpstr>
      <vt:lpstr>Final Tips</vt:lpstr>
      <vt:lpstr>Good Luck at the MAE Career Fair, You’ve Got This!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Jay Riddell</dc:creator>
  <cp:lastModifiedBy>Jay Riddell</cp:lastModifiedBy>
  <cp:revision>6</cp:revision>
  <dcterms:created xsi:type="dcterms:W3CDTF">2025-08-26T12:17:45Z</dcterms:created>
  <dcterms:modified xsi:type="dcterms:W3CDTF">2025-08-27T17:32:51Z</dcterms:modified>
</cp:coreProperties>
</file>