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9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7B2B0-CB93-479E-B2FC-A6DF452BEBC7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9E29-70C3-40F7-BC21-14ECAC9F0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ymbol_bc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179DD-9594-4BEE-8E52-9DCC75DF5574}" type="datetime1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9" descr="36pt_wh-red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40" y="173281"/>
            <a:ext cx="18288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8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A865-FF7A-401E-A4F8-A6EE614195B5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F2BD-E4DA-4256-B42A-D06ABD9ACCFB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7C04-1197-41A4-A9A5-64DE6C737AF6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5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CC9C-93D7-4E33-AF47-A34E3AD3B351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25C6-2A5B-4CBB-922C-460DEA25FABA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6DB7-F0AF-4188-84D2-E4CD8EE1C539}" type="datetime1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3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2B0FB-8FCD-4A76-8C2E-FD28A1C78D2E}" type="datetime1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64B8-83A2-4C91-A054-AD4301659139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1EF0-E902-477B-9E2F-AB3A4E90FA6B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C940-43DC-4102-895F-720289E089DC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182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72229"/>
            <a:ext cx="7886700" cy="340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001D-153E-43C1-8550-A708502E3779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F459-8D29-4D2E-8248-43270DAEFD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67581" y="308466"/>
            <a:ext cx="7871581" cy="344793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3" descr="symbol_red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0632" y="122845"/>
            <a:ext cx="716036" cy="7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</p:pic>
      <p:sp>
        <p:nvSpPr>
          <p:cNvPr id="9" name="Rectangle 8"/>
          <p:cNvSpPr/>
          <p:nvPr userDrawn="1"/>
        </p:nvSpPr>
        <p:spPr>
          <a:xfrm>
            <a:off x="3135086" y="281766"/>
            <a:ext cx="5887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smtClean="0">
                <a:latin typeface="+mj-lt"/>
              </a:rPr>
              <a:t>Department of Mechanical and Aerospace Engineering</a:t>
            </a:r>
            <a:endParaRPr lang="en-US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437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9A9-A9AA-428E-BB28-EA98442774B0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9F459-8D29-4D2E-8248-43270DAEF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D156317-247B-4F5A-95E1-3793F8B4231B}" vid="{39E1F7F9-ABF7-4750-A9F2-F2423D5571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MAE2</Template>
  <TotalTime>0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NC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Aslyn Rhiann Rau</dc:creator>
  <cp:lastModifiedBy>Aslyn Rhiann Rau</cp:lastModifiedBy>
  <cp:revision>1</cp:revision>
  <dcterms:created xsi:type="dcterms:W3CDTF">2018-02-19T18:26:28Z</dcterms:created>
  <dcterms:modified xsi:type="dcterms:W3CDTF">2018-02-19T18:27:19Z</dcterms:modified>
</cp:coreProperties>
</file>