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0" r:id="rId4"/>
    <p:sldId id="267" r:id="rId5"/>
    <p:sldId id="264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30D4D3-54B8-47C2-8D8F-FA67BD5E8711}">
          <p14:sldIdLst>
            <p14:sldId id="256"/>
            <p14:sldId id="258"/>
            <p14:sldId id="260"/>
            <p14:sldId id="267"/>
            <p14:sldId id="264"/>
          </p14:sldIdLst>
        </p14:section>
        <p14:section name="Untitled Section" id="{FC30B9BE-2515-400F-B17D-9E0ADCF1C5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1B2DAF"/>
    <a:srgbClr val="281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0" autoAdjust="0"/>
    <p:restoredTop sz="94458" autoAdjust="0"/>
  </p:normalViewPr>
  <p:slideViewPr>
    <p:cSldViewPr>
      <p:cViewPr varScale="1">
        <p:scale>
          <a:sx n="120" d="100"/>
          <a:sy n="120" d="100"/>
        </p:scale>
        <p:origin x="193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4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13AE1-DFB3-44EF-A042-D5CB7C8A9742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37D80D-0366-4655-9E79-BEB49644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AD9FB0-04E0-4B9E-A669-F5B948E3B7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EA5337-7E3F-473A-AAA3-863970BA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4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705600" y="346816"/>
            <a:ext cx="2438400" cy="60539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5385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91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9BBA91-FC5F-407A-A3BB-5C00D6B63829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0E2E1B-0835-4026-8B73-FF826491894E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2F6028-54EC-40F0-A7EB-377733B9AF2C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4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86FA76-1E96-4788-9BED-FA86EE9186FE}" type="datetime1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0A253F-2FD5-4C99-9A91-C95EDB92D73B}" type="datetime1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7D400B-43B5-4706-BE5C-FB5B6FA18182}" type="datetime1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C12360-DFC3-489A-9ECD-1633027B049D}" type="datetime1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385652-3A3D-481F-80BC-05B560676A09}" type="datetime1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94FA33-91F5-4609-BBD0-C7117AFA7C0D}" type="datetime1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5076FF-2753-4A68-BADA-9C1C45EC71B7}" type="datetime1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fld id="{E5D3ACF4-CC48-4AE1-B7A7-4A5EEB9DF3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Ø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surface streaklines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8" r="3364" b="71036"/>
          <a:stretch/>
        </p:blipFill>
        <p:spPr bwMode="auto">
          <a:xfrm rot="16200000">
            <a:off x="5015484" y="2266148"/>
            <a:ext cx="5852160" cy="240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667000"/>
            <a:ext cx="6248400" cy="871538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600" dirty="0" smtClean="0"/>
              <a:t>MAE 352 – Experimental Aerodynamics II</a:t>
            </a:r>
            <a:br>
              <a:rPr lang="en-US" sz="2600" dirty="0" smtClean="0"/>
            </a:br>
            <a:r>
              <a:rPr lang="en-US" sz="2600" dirty="0" smtClean="0"/>
              <a:t>Lab 3 – Supersonic Flow Visualization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Shreyas</a:t>
            </a:r>
            <a:r>
              <a:rPr lang="en-US" dirty="0" smtClean="0"/>
              <a:t> </a:t>
            </a:r>
            <a:r>
              <a:rPr lang="en-US" dirty="0" err="1" smtClean="0"/>
              <a:t>Narsipur</a:t>
            </a:r>
            <a:endParaRPr lang="en-US" dirty="0" smtClean="0"/>
          </a:p>
          <a:p>
            <a:r>
              <a:rPr lang="en-US" dirty="0" smtClean="0"/>
              <a:t>NCSU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</a:t>
            </a:r>
            <a:r>
              <a:rPr lang="en-US" sz="2400" dirty="0"/>
              <a:t>3</a:t>
            </a:r>
            <a:r>
              <a:rPr lang="en-US" sz="2400" dirty="0" smtClean="0"/>
              <a:t> - Objective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3 – Theory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3 - Expectations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4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3 -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Understand and implement </a:t>
            </a:r>
            <a:r>
              <a:rPr lang="en-US" sz="2800" dirty="0" err="1" smtClean="0"/>
              <a:t>streakline</a:t>
            </a:r>
            <a:r>
              <a:rPr lang="en-US" sz="2800" dirty="0" smtClean="0"/>
              <a:t> flow visualization technique.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Conduct various parametric studies to analyze flow patterns in supersonic flow.</a:t>
            </a:r>
          </a:p>
        </p:txBody>
      </p:sp>
      <p:pic>
        <p:nvPicPr>
          <p:cNvPr id="1026" name="Picture 2" descr="Image result for streaklines f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353" y="3753853"/>
            <a:ext cx="5486400" cy="173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9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ure 3.5: Streak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196" y="3657601"/>
            <a:ext cx="677007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Streakline</a:t>
            </a:r>
            <a:r>
              <a:rPr lang="en-US" sz="2400" dirty="0"/>
              <a:t> is the locus of the positions of the fluid particles, at a particular instant, which have passed through a same fixed point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To obtain a </a:t>
            </a:r>
            <a:r>
              <a:rPr lang="en-US" sz="2400" dirty="0" err="1"/>
              <a:t>streakline</a:t>
            </a:r>
            <a:r>
              <a:rPr lang="en-US" sz="2400" dirty="0"/>
              <a:t> for any given point all the fluid particles passing through that point are marked with a dye or smoke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At any particular instant, after we have started marking fluid particles, these fluid particles can be identified in the flow and the line joining them will be the </a:t>
            </a:r>
            <a:r>
              <a:rPr lang="en-US" sz="2400" dirty="0" err="1"/>
              <a:t>streakline</a:t>
            </a:r>
            <a:r>
              <a:rPr lang="en-US" sz="2400" dirty="0"/>
              <a:t> passing through the given point.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3 -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/>
              <a:t>Using </a:t>
            </a:r>
            <a:r>
              <a:rPr lang="en-US" sz="2800" dirty="0" err="1" smtClean="0"/>
              <a:t>streakline</a:t>
            </a:r>
            <a:r>
              <a:rPr lang="en-US" sz="2800" dirty="0" smtClean="0"/>
              <a:t> flow visualization, conduct the following parametric studies: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2-D and 3-D wedge at 3 different angles of attack (Mach 3).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Axisymmetric cone at 3 different angles of attack (Mach </a:t>
            </a:r>
            <a:r>
              <a:rPr lang="en-US" sz="2000" dirty="0"/>
              <a:t>3</a:t>
            </a:r>
            <a:r>
              <a:rPr lang="en-US" sz="2000" dirty="0" smtClean="0"/>
              <a:t>).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Missile with fins </a:t>
            </a:r>
            <a:r>
              <a:rPr lang="en-US" sz="2000" dirty="0" smtClean="0"/>
              <a:t>at 3 different angles of attack (Mach 3).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3 blunt-edge tubes with varying leading-edge thickness </a:t>
            </a:r>
            <a:r>
              <a:rPr lang="en-US" sz="2000" dirty="0"/>
              <a:t>(Mach 3</a:t>
            </a:r>
            <a:r>
              <a:rPr lang="en-US" sz="2000" dirty="0" smtClean="0"/>
              <a:t>).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Sphere at 3 different Mach numbers (Mach 2, 2.5, and 3).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Analyze the </a:t>
            </a:r>
            <a:r>
              <a:rPr lang="en-US" sz="2800" dirty="0" err="1" smtClean="0"/>
              <a:t>streakline</a:t>
            </a:r>
            <a:r>
              <a:rPr lang="en-US" sz="2800" dirty="0" smtClean="0"/>
              <a:t> flow images and discuss the observations made.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Lab 3 </a:t>
            </a:r>
            <a:r>
              <a:rPr lang="en-US" dirty="0" smtClean="0"/>
              <a:t>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u-ap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ncsu-apa_template</Template>
  <TotalTime>15925</TotalTime>
  <Words>242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ncsu-apa_template</vt:lpstr>
      <vt:lpstr>MAE 352 – Experimental Aerodynamics II Lab 3 – Supersonic Flow Visualization</vt:lpstr>
      <vt:lpstr>Outline</vt:lpstr>
      <vt:lpstr>Lab 3 - Objective</vt:lpstr>
      <vt:lpstr>Lab 3 - Theory</vt:lpstr>
      <vt:lpstr>Lab 3 – Expectations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Shreyas Narsipur</dc:creator>
  <cp:lastModifiedBy>Shreyas Narsipur</cp:lastModifiedBy>
  <cp:revision>762</cp:revision>
  <cp:lastPrinted>2017-08-18T00:11:24Z</cp:lastPrinted>
  <dcterms:created xsi:type="dcterms:W3CDTF">2013-08-22T21:17:39Z</dcterms:created>
  <dcterms:modified xsi:type="dcterms:W3CDTF">2019-02-19T02:30:26Z</dcterms:modified>
</cp:coreProperties>
</file>